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Slab"/>
      <p:regular r:id="rId23"/>
      <p:bold r:id="rId24"/>
    </p:embeddedFont>
    <p:embeddedFont>
      <p:font typeface="Archivo ExtraBold"/>
      <p:bold r:id="rId25"/>
      <p:boldItalic r:id="rId26"/>
    </p:embeddedFont>
    <p:embeddedFont>
      <p:font typeface="Lato"/>
      <p:regular r:id="rId27"/>
      <p:bold r:id="rId28"/>
      <p:italic r:id="rId29"/>
      <p:boldItalic r:id="rId30"/>
    </p:embeddedFont>
    <p:embeddedFont>
      <p:font typeface="Manrope"/>
      <p:regular r:id="rId31"/>
      <p:bold r:id="rId32"/>
    </p:embeddedFont>
    <p:embeddedFont>
      <p:font typeface="Manrope Medium"/>
      <p:regular r:id="rId33"/>
      <p:bold r:id="rId34"/>
    </p:embeddedFont>
    <p:embeddedFont>
      <p:font typeface="Archivo"/>
      <p:regular r:id="rId35"/>
      <p:bold r:id="rId36"/>
      <p:italic r:id="rId37"/>
      <p:boldItalic r:id="rId38"/>
    </p:embeddedFont>
    <p:embeddedFont>
      <p:font typeface="Archivo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17904F-773C-4FD5-9557-CC757FAA37E1}">
  <a:tblStyle styleId="{6717904F-773C-4FD5-9557-CC757FAA37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SemiBold-bold.fntdata"/><Relationship Id="rId20" Type="http://schemas.openxmlformats.org/officeDocument/2006/relationships/slide" Target="slides/slide14.xml"/><Relationship Id="rId42" Type="http://schemas.openxmlformats.org/officeDocument/2006/relationships/font" Target="fonts/ArchivoSemiBold-boldItalic.fntdata"/><Relationship Id="rId41" Type="http://schemas.openxmlformats.org/officeDocument/2006/relationships/font" Target="fonts/ArchivoSemi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rchivoExtraBold-boldItalic.fntdata"/><Relationship Id="rId25" Type="http://schemas.openxmlformats.org/officeDocument/2006/relationships/font" Target="fonts/ArchivoExtraBold-bold.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nrope-regular.fntdata"/><Relationship Id="rId30" Type="http://schemas.openxmlformats.org/officeDocument/2006/relationships/font" Target="fonts/Lato-boldItalic.fntdata"/><Relationship Id="rId11" Type="http://schemas.openxmlformats.org/officeDocument/2006/relationships/slide" Target="slides/slide5.xml"/><Relationship Id="rId33" Type="http://schemas.openxmlformats.org/officeDocument/2006/relationships/font" Target="fonts/ManropeMedium-regular.fntdata"/><Relationship Id="rId10" Type="http://schemas.openxmlformats.org/officeDocument/2006/relationships/slide" Target="slides/slide4.xml"/><Relationship Id="rId32" Type="http://schemas.openxmlformats.org/officeDocument/2006/relationships/font" Target="fonts/Manrope-bold.fntdata"/><Relationship Id="rId13" Type="http://schemas.openxmlformats.org/officeDocument/2006/relationships/slide" Target="slides/slide7.xml"/><Relationship Id="rId35" Type="http://schemas.openxmlformats.org/officeDocument/2006/relationships/font" Target="fonts/Archivo-regular.fntdata"/><Relationship Id="rId12" Type="http://schemas.openxmlformats.org/officeDocument/2006/relationships/slide" Target="slides/slide6.xml"/><Relationship Id="rId34" Type="http://schemas.openxmlformats.org/officeDocument/2006/relationships/font" Target="fonts/ManropeMedium-bold.fntdata"/><Relationship Id="rId15" Type="http://schemas.openxmlformats.org/officeDocument/2006/relationships/slide" Target="slides/slide9.xml"/><Relationship Id="rId37" Type="http://schemas.openxmlformats.org/officeDocument/2006/relationships/font" Target="fonts/Archivo-italic.fntdata"/><Relationship Id="rId14" Type="http://schemas.openxmlformats.org/officeDocument/2006/relationships/slide" Target="slides/slide8.xml"/><Relationship Id="rId36" Type="http://schemas.openxmlformats.org/officeDocument/2006/relationships/font" Target="fonts/Archivo-bold.fntdata"/><Relationship Id="rId17" Type="http://schemas.openxmlformats.org/officeDocument/2006/relationships/slide" Target="slides/slide11.xml"/><Relationship Id="rId39" Type="http://schemas.openxmlformats.org/officeDocument/2006/relationships/font" Target="fonts/ArchivoSemiBold-regular.fntdata"/><Relationship Id="rId16" Type="http://schemas.openxmlformats.org/officeDocument/2006/relationships/slide" Target="slides/slide10.xml"/><Relationship Id="rId38" Type="http://schemas.openxmlformats.org/officeDocument/2006/relationships/font" Target="fonts/Archiv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1bdb166ac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31bdb166ac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31bdb166acb_1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31bdb166acb_1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Om Gor: </a:t>
            </a:r>
            <a:r>
              <a:rPr lang="en" sz="1600">
                <a:solidFill>
                  <a:schemeClr val="dk1"/>
                </a:solidFill>
              </a:rPr>
              <a:t>We used a Support Vector Machine model to classify our data, optimizing performance through hyperparameter tuning and feature selection with LASSO regression. Using 10-fold cross-validation, we determined the best configuration to be </a:t>
            </a:r>
            <a:r>
              <a:rPr b="1" lang="en" sz="1600">
                <a:solidFill>
                  <a:schemeClr val="dk1"/>
                </a:solidFill>
              </a:rPr>
              <a:t>linear kernel</a:t>
            </a:r>
            <a:r>
              <a:rPr lang="en" sz="1600">
                <a:solidFill>
                  <a:schemeClr val="dk1"/>
                </a:solidFill>
              </a:rPr>
              <a:t> with a cost parameter of </a:t>
            </a:r>
            <a:r>
              <a:rPr b="1" lang="en" sz="1600">
                <a:solidFill>
                  <a:schemeClr val="dk1"/>
                </a:solidFill>
              </a:rPr>
              <a:t>6</a:t>
            </a:r>
            <a:r>
              <a:rPr lang="en" sz="1600">
                <a:solidFill>
                  <a:schemeClr val="dk1"/>
                </a:solidFill>
              </a:rPr>
              <a:t>. This setup achieved great results, with an </a:t>
            </a:r>
            <a:r>
              <a:rPr b="1" lang="en" sz="1600">
                <a:solidFill>
                  <a:schemeClr val="dk1"/>
                </a:solidFill>
              </a:rPr>
              <a:t>accuracy of 97.65%</a:t>
            </a:r>
            <a:r>
              <a:rPr lang="en" sz="1600">
                <a:solidFill>
                  <a:schemeClr val="dk1"/>
                </a:solidFill>
              </a:rPr>
              <a:t>. </a:t>
            </a:r>
            <a:r>
              <a:rPr lang="en" sz="1600">
                <a:solidFill>
                  <a:schemeClr val="dk1"/>
                </a:solidFill>
              </a:rPr>
              <a:t>Sensitivity</a:t>
            </a:r>
            <a:r>
              <a:rPr lang="en" sz="1600">
                <a:solidFill>
                  <a:schemeClr val="dk1"/>
                </a:solidFill>
              </a:rPr>
              <a:t> of 0.968, </a:t>
            </a:r>
            <a:r>
              <a:rPr lang="en" sz="1600">
                <a:solidFill>
                  <a:schemeClr val="dk1"/>
                </a:solidFill>
              </a:rPr>
              <a:t>precision of 0.968. Since the sensitivity and precision values were the same, the f1-score is also 0.968.</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31eeb8b6f4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31eeb8b6f4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Om Gor: </a:t>
            </a:r>
            <a:r>
              <a:rPr lang="en" sz="1600">
                <a:solidFill>
                  <a:schemeClr val="dk1"/>
                </a:solidFill>
              </a:rPr>
              <a:t>We used a radial kernel in SVM with LASSO regression to classify diagnosis. We decided to include this as it had similar </a:t>
            </a:r>
            <a:r>
              <a:rPr lang="en" sz="1600">
                <a:solidFill>
                  <a:schemeClr val="dk1"/>
                </a:solidFill>
              </a:rPr>
              <a:t>performance</a:t>
            </a:r>
            <a:r>
              <a:rPr lang="en" sz="1600">
                <a:solidFill>
                  <a:schemeClr val="dk1"/>
                </a:solidFill>
              </a:rPr>
              <a:t> compared with the linear model. Using 10-fold cross-validation, we identified the optimal configuration to be cost = 3, coef.0 = -1, and gamma = 0.125. Using this setup for radial kernel we achieved a strong accuracy of 97.06% which is slightly lower than the SVM linear kernel model. This model demonstrated good sensitivity of 95% for identifying positive cases and strong precision around 97% to minimize false positives. We also had a f1 score of 0.96.</a:t>
            </a:r>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a47306b5e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2a47306b5e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a47306b5e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a47306b5e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31efbf0841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31efbf0841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2a47306b5e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2a47306b5e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31c2c3398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31c2c33986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31bdb166acb_1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31bdb166acb_1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Svetlana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31bdb166acb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31bdb166acb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Svetlana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31bdb166acb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31bdb166ac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Om Gor: Moving on to the data, our dataset consist of 569 rows, each representing a patient and 31 columns. The attributes of the columns each containing mean, standard error and worst value. Some of the attributes are id number, diagnosis, radius, texture, perimeter, area, and etc. For Data Cleaning and Processing, we removed the ID number column as it was not relevant for our analysis, checked for missing values and found no missing values, checked for null values and found no null values as well and we standardized the data after conducting the EDA.</a:t>
            </a:r>
            <a:endParaRPr sz="17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1bdb166acb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31bdb166acb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This slide represents the Exploratory Data Analysis, or EDA, which is an important first step in understanding the dataset before any modeling or predictions are made. It helps us analyze patterns, distributions, and relationships within the data. Let me walk you through what we see here."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"On the left-hand side, we have the bar chart titled 'Frequency of Diagnosis.' This chart shows the distribution of the diagnosis status in our dataset. Here, 0 represents benign cases (B), while 1 represents malignant cases (M). As we can see, the blue bar for benign cases is much taller, meaning we have more benign cases compared to malignant cases, shown in orange. This indicates a class imbalance that we need to keep in mind during analysis."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"On the right side, we see a series of smaller charts, which give us insights into the statistical properties of various features in the dataset."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"First, the histograms in the first column show the frequency distributions of these features. This helps us understand how the values are spread and whether they are concentrated around certain ranges."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 the second column, we have box plots, which give us a summary of the spread and central tendencies for the features. These are helpful in identifying outliers and understanding the variability in the data."</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"Finally, the density plots in the third column provide a smooth representation of the data's probability distribution. These are particularly useful for detecting skewness or peaks in the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Right-Skewness:</a:t>
            </a:r>
            <a:r>
              <a:rPr lang="en">
                <a:solidFill>
                  <a:schemeClr val="dk1"/>
                </a:solidFill>
              </a:rPr>
              <a:t> Right-skewed distributions can introduce bias into models, especially those sensitive to the range of values, like logistic regression, linear regression, or distance-based models (e.g., K-Nearest Neighbors, SVMs).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31bdb166acb_1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31bdb166acb_1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Om Gor: When conducting EDA on the dataset, we found high collinearity between the predictors. We used Lasso to simplify the dataset by </a:t>
            </a:r>
            <a:r>
              <a:rPr lang="en" sz="1600"/>
              <a:t>eliminating</a:t>
            </a:r>
            <a:r>
              <a:rPr lang="en" sz="1600"/>
              <a:t> redundant variables to focus on the important predictors and to prevent overfitting in the models. Out of the 30 predictors, LASSO reduced the </a:t>
            </a:r>
            <a:r>
              <a:rPr lang="en" sz="1600"/>
              <a:t>model</a:t>
            </a:r>
            <a:r>
              <a:rPr lang="en" sz="1600"/>
              <a:t> down to 9 predictor variables seen in the plot. On the plot on the left we see the values with the numbers are the ones </a:t>
            </a:r>
            <a:r>
              <a:rPr lang="en" sz="1600"/>
              <a:t>deemed</a:t>
            </a:r>
            <a:r>
              <a:rPr lang="en" sz="1600"/>
              <a:t> relevant by LASSO, and the ones that are not there are seen as insignificant by the LASSO model. On the right plot it shows the top features selected by the LASSO Model. The 3 top features are radius_worst, texture_worst, and concave_point means. We performed cross-validation to find the </a:t>
            </a:r>
            <a:r>
              <a:rPr lang="en" sz="1600"/>
              <a:t>optimal</a:t>
            </a:r>
            <a:r>
              <a:rPr lang="en" sz="1600"/>
              <a:t> lambda for the model which was 0.0077. We fit the Lasso with binomial family for classification and these 9 features are what we used for the models.</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31eeb8b6f4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31eeb8b6f4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Om Gor: After using LASSO to select optimal features through regularization, we used those 9 predictor values and evaluated the model. We had 59 true </a:t>
            </a:r>
            <a:r>
              <a:rPr lang="en" sz="1600"/>
              <a:t>positive</a:t>
            </a:r>
            <a:r>
              <a:rPr lang="en" sz="1600"/>
              <a:t> and 106 true negatives. We got an high accuracy of 97.06% </a:t>
            </a:r>
            <a:r>
              <a:rPr lang="en" sz="1600">
                <a:solidFill>
                  <a:schemeClr val="dk1"/>
                </a:solidFill>
              </a:rPr>
              <a:t>and the F1-score of 0.95 which indicates a good balance between precision and recall.</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31bdb166acb_1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31bdb166acb_1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Svetlana : We used the K-Nearest Neighbors (KNN) model to classify our data, with features selected through LASSO optimization. After testing different values, we found the best K-value to be 12. The model performed well, with an accuracy of 96.47%, meaning it correctly predicted almost 97% of the cases. It also had a high sensitivity of 90.48%, showing it is effective at identifying positive cases. The precision was perfect at 1, meaning there were no false positives, and the F1-score of 0.95 indicates a good balance between precision and recall."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31bdb166acb_1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31bdb166acb_1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used the Naive Bayes model to classify our data, selecting important features through LASSO optimization. After testing, we found the best settings for the model were a Laplace value of 0, with usekernel set to FALSE and adjust set to 1. The model worked well, achieving an accuracy of 95.3%, meaning it correctly predicted about 95% of cases. It also has high sensitivity (0.9825), which helps it avoid missing important cases. However, its precision is a bit lower (0.8889), showing there is a balance between sensitivity and precision. The F1-score of 0.9333 indicates that the model strikes a good balance between these two factors.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Sensitivity</a:t>
            </a:r>
            <a:r>
              <a:rPr lang="en">
                <a:solidFill>
                  <a:schemeClr val="dk1"/>
                </a:solidFill>
              </a:rPr>
              <a:t> (also called </a:t>
            </a:r>
            <a:r>
              <a:rPr b="1" lang="en">
                <a:solidFill>
                  <a:schemeClr val="dk1"/>
                </a:solidFill>
              </a:rPr>
              <a:t>Recall</a:t>
            </a:r>
            <a:r>
              <a:rPr lang="en">
                <a:solidFill>
                  <a:schemeClr val="dk1"/>
                </a:solidFill>
              </a:rPr>
              <a:t>) measures how well the model identifies </a:t>
            </a:r>
            <a:r>
              <a:rPr b="1" lang="en">
                <a:solidFill>
                  <a:schemeClr val="dk1"/>
                </a:solidFill>
              </a:rPr>
              <a:t>positive cases</a:t>
            </a:r>
            <a:r>
              <a:rPr lang="en">
                <a:solidFill>
                  <a:schemeClr val="dk1"/>
                </a:solidFill>
              </a:rPr>
              <a:t>. It tells us the proportion of actual positives that the model correctly predicts. High sensitivity is important when we want to minimize </a:t>
            </a:r>
            <a:r>
              <a:rPr b="1" lang="en">
                <a:solidFill>
                  <a:schemeClr val="dk1"/>
                </a:solidFill>
              </a:rPr>
              <a:t>false negatives</a:t>
            </a:r>
            <a:r>
              <a:rPr lang="en">
                <a:solidFill>
                  <a:schemeClr val="dk1"/>
                </a:solidFill>
              </a:rPr>
              <a:t>, which are cases where the model fails to identify a positive outcome (e.g., missing a sick patient when diagnosing a disease).</a:t>
            </a:r>
            <a:endParaRPr>
              <a:solidFill>
                <a:schemeClr val="dk1"/>
              </a:solidFill>
            </a:endParaRPr>
          </a:p>
          <a:p>
            <a:pPr indent="0" lvl="0" marL="0" rtl="0" algn="l">
              <a:spcBef>
                <a:spcPts val="0"/>
              </a:spcBef>
              <a:spcAft>
                <a:spcPts val="0"/>
              </a:spcAft>
              <a:buNone/>
            </a:pPr>
            <a:r>
              <a:rPr b="1" lang="en">
                <a:solidFill>
                  <a:schemeClr val="dk1"/>
                </a:solidFill>
              </a:rPr>
              <a:t>F1-score</a:t>
            </a:r>
            <a:r>
              <a:rPr lang="en">
                <a:solidFill>
                  <a:schemeClr val="dk1"/>
                </a:solidFill>
              </a:rPr>
              <a:t> is the </a:t>
            </a:r>
            <a:r>
              <a:rPr b="1" lang="en">
                <a:solidFill>
                  <a:schemeClr val="dk1"/>
                </a:solidFill>
              </a:rPr>
              <a:t>balance</a:t>
            </a:r>
            <a:r>
              <a:rPr lang="en">
                <a:solidFill>
                  <a:schemeClr val="dk1"/>
                </a:solidFill>
              </a:rPr>
              <a:t> between </a:t>
            </a:r>
            <a:r>
              <a:rPr b="1" lang="en">
                <a:solidFill>
                  <a:schemeClr val="dk1"/>
                </a:solidFill>
              </a:rPr>
              <a:t>precision</a:t>
            </a:r>
            <a:r>
              <a:rPr lang="en">
                <a:solidFill>
                  <a:schemeClr val="dk1"/>
                </a:solidFill>
              </a:rPr>
              <a:t> and </a:t>
            </a:r>
            <a:r>
              <a:rPr b="1" lang="en">
                <a:solidFill>
                  <a:schemeClr val="dk1"/>
                </a:solidFill>
              </a:rPr>
              <a:t>recall</a:t>
            </a:r>
            <a:r>
              <a:rPr lang="en">
                <a:solidFill>
                  <a:schemeClr val="dk1"/>
                </a:solidFill>
              </a:rPr>
              <a:t>. It’s useful when you care about both correctly identifying positive cases (recall) and avoiding false positives (precision). F1 is particularly important when you want to strike a balance between the two, as it combines both into one number. A high F1-score indicates that the model performs well in both precision and recall.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74481" y="-126454"/>
            <a:ext cx="9768655" cy="7207936"/>
            <a:chOff x="-374481" y="-126454"/>
            <a:chExt cx="9768655" cy="7207936"/>
          </a:xfrm>
        </p:grpSpPr>
        <p:grpSp>
          <p:nvGrpSpPr>
            <p:cNvPr id="10" name="Google Shape;10;p2"/>
            <p:cNvGrpSpPr/>
            <p:nvPr/>
          </p:nvGrpSpPr>
          <p:grpSpPr>
            <a:xfrm>
              <a:off x="-324551" y="-11"/>
              <a:ext cx="2900789" cy="3300787"/>
              <a:chOff x="-324551" y="-11"/>
              <a:chExt cx="2900789" cy="3300787"/>
            </a:xfrm>
          </p:grpSpPr>
          <p:sp>
            <p:nvSpPr>
              <p:cNvPr id="11" name="Google Shape;11;p2"/>
              <p:cNvSpPr/>
              <p:nvPr/>
            </p:nvSpPr>
            <p:spPr>
              <a:xfrm>
                <a:off x="2454705" y="329973"/>
                <a:ext cx="121533" cy="104911"/>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324551" y="-11"/>
                <a:ext cx="2478457" cy="3300787"/>
                <a:chOff x="-324551" y="-11"/>
                <a:chExt cx="2478457" cy="3300787"/>
              </a:xfrm>
            </p:grpSpPr>
            <p:sp>
              <p:nvSpPr>
                <p:cNvPr id="13" name="Google Shape;13;p2"/>
                <p:cNvSpPr/>
                <p:nvPr/>
              </p:nvSpPr>
              <p:spPr>
                <a:xfrm>
                  <a:off x="-324551" y="2400005"/>
                  <a:ext cx="299888" cy="259671"/>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10441" y="1976652"/>
                  <a:ext cx="299888" cy="258728"/>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10441" y="1694422"/>
                  <a:ext cx="299888" cy="258728"/>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4551" y="1553299"/>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10441" y="1128925"/>
                  <a:ext cx="299888" cy="259749"/>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24551" y="705572"/>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99626" y="2875288"/>
                  <a:ext cx="121533" cy="105854"/>
                </a:xfrm>
                <a:custGeom>
                  <a:rect b="b" l="l" r="r" t="t"/>
                  <a:pathLst>
                    <a:path extrusionOk="0" h="6738" w="7736">
                      <a:moveTo>
                        <a:pt x="1937" y="0"/>
                      </a:moveTo>
                      <a:lnTo>
                        <a:pt x="0" y="3369"/>
                      </a:lnTo>
                      <a:lnTo>
                        <a:pt x="1937" y="6737"/>
                      </a:lnTo>
                      <a:lnTo>
                        <a:pt x="5804" y="6737"/>
                      </a:lnTo>
                      <a:lnTo>
                        <a:pt x="7736" y="3369"/>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98803" y="3195943"/>
                  <a:ext cx="121533" cy="104833"/>
                </a:xfrm>
                <a:custGeom>
                  <a:rect b="b" l="l" r="r" t="t"/>
                  <a:pathLst>
                    <a:path extrusionOk="0" h="6673" w="7736">
                      <a:moveTo>
                        <a:pt x="1937" y="0"/>
                      </a:moveTo>
                      <a:lnTo>
                        <a:pt x="0" y="3369"/>
                      </a:lnTo>
                      <a:lnTo>
                        <a:pt x="1937" y="6672"/>
                      </a:lnTo>
                      <a:lnTo>
                        <a:pt x="5804" y="6672"/>
                      </a:lnTo>
                      <a:lnTo>
                        <a:pt x="7735" y="3369"/>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198361" y="87190"/>
                  <a:ext cx="120590" cy="104833"/>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032357" y="131293"/>
                  <a:ext cx="121548" cy="104927"/>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33144" y="2666573"/>
                  <a:ext cx="184263" cy="159708"/>
                </a:xfrm>
                <a:custGeom>
                  <a:rect b="b" l="l" r="r" t="t"/>
                  <a:pathLst>
                    <a:path extrusionOk="0" h="10166" w="11729">
                      <a:moveTo>
                        <a:pt x="2930" y="0"/>
                      </a:moveTo>
                      <a:lnTo>
                        <a:pt x="1" y="5115"/>
                      </a:lnTo>
                      <a:lnTo>
                        <a:pt x="2930" y="10166"/>
                      </a:lnTo>
                      <a:lnTo>
                        <a:pt x="8794" y="10166"/>
                      </a:lnTo>
                      <a:lnTo>
                        <a:pt x="11728" y="5115"/>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39499" y="870932"/>
                  <a:ext cx="184247" cy="159786"/>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329680" y="220510"/>
                  <a:ext cx="185268" cy="159724"/>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23266" y="2308824"/>
                  <a:ext cx="184247" cy="159802"/>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26008" y="2481305"/>
                  <a:ext cx="184247" cy="159802"/>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03546" y="2592102"/>
                  <a:ext cx="184247" cy="159724"/>
                </a:xfrm>
                <a:custGeom>
                  <a:rect b="b" l="l" r="r" t="t"/>
                  <a:pathLst>
                    <a:path extrusionOk="0" h="10167" w="11728">
                      <a:moveTo>
                        <a:pt x="2930" y="1"/>
                      </a:moveTo>
                      <a:lnTo>
                        <a:pt x="1" y="5051"/>
                      </a:lnTo>
                      <a:lnTo>
                        <a:pt x="2930" y="10166"/>
                      </a:lnTo>
                      <a:lnTo>
                        <a:pt x="8794" y="10166"/>
                      </a:lnTo>
                      <a:lnTo>
                        <a:pt x="11728" y="5051"/>
                      </a:lnTo>
                      <a:lnTo>
                        <a:pt x="879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75646" y="495859"/>
                  <a:ext cx="184263" cy="159786"/>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900436" y="282219"/>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9554" y="-11"/>
                  <a:ext cx="299888" cy="25872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9554" y="1976652"/>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65444" y="1553299"/>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65444" y="987802"/>
                  <a:ext cx="299888" cy="25976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9554" y="564449"/>
                  <a:ext cx="299888" cy="259749"/>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10441" y="282219"/>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24551" y="141096"/>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9554" y="2258898"/>
                  <a:ext cx="299888" cy="259671"/>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65444" y="1835529"/>
                  <a:ext cx="299888" cy="258744"/>
                </a:xfrm>
                <a:custGeom>
                  <a:rect b="b" l="l" r="r" t="t"/>
                  <a:pathLst>
                    <a:path extrusionOk="0" h="16470" w="19089">
                      <a:moveTo>
                        <a:pt x="4806" y="1"/>
                      </a:moveTo>
                      <a:lnTo>
                        <a:pt x="1" y="8235"/>
                      </a:lnTo>
                      <a:lnTo>
                        <a:pt x="4806"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9554" y="1694422"/>
                  <a:ext cx="299888" cy="258728"/>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55439" y="1553299"/>
                  <a:ext cx="299888" cy="258728"/>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9554" y="1411155"/>
                  <a:ext cx="299888" cy="25976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2"/>
                <p:cNvGrpSpPr/>
                <p:nvPr/>
              </p:nvGrpSpPr>
              <p:grpSpPr>
                <a:xfrm>
                  <a:off x="-324551" y="141096"/>
                  <a:ext cx="789883" cy="1953177"/>
                  <a:chOff x="2886825" y="590200"/>
                  <a:chExt cx="1256975" cy="3108175"/>
                </a:xfrm>
              </p:grpSpPr>
              <p:sp>
                <p:nvSpPr>
                  <p:cNvPr id="44" name="Google Shape;44;p2"/>
                  <p:cNvSpPr/>
                  <p:nvPr/>
                </p:nvSpPr>
                <p:spPr>
                  <a:xfrm>
                    <a:off x="2886825" y="3286625"/>
                    <a:ext cx="477225" cy="411750"/>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886825" y="1039350"/>
                    <a:ext cx="477225" cy="413350"/>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66575" y="590200"/>
                    <a:ext cx="477225" cy="41172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165444" y="1270048"/>
                  <a:ext cx="299888" cy="259749"/>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9554" y="1128925"/>
                  <a:ext cx="299888" cy="259749"/>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24551" y="1270048"/>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9554" y="846695"/>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0441" y="564449"/>
                  <a:ext cx="299888" cy="259749"/>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55439" y="423342"/>
                  <a:ext cx="299888" cy="259749"/>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5444" y="423342"/>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10441" y="-11"/>
                  <a:ext cx="299888" cy="25872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 name="Google Shape;55;p2"/>
            <p:cNvGrpSpPr/>
            <p:nvPr/>
          </p:nvGrpSpPr>
          <p:grpSpPr>
            <a:xfrm>
              <a:off x="6895449" y="2765296"/>
              <a:ext cx="2498725" cy="2732343"/>
              <a:chOff x="6895449" y="2765296"/>
              <a:chExt cx="2498725" cy="2732343"/>
            </a:xfrm>
          </p:grpSpPr>
          <p:sp>
            <p:nvSpPr>
              <p:cNvPr id="56" name="Google Shape;56;p2"/>
              <p:cNvSpPr/>
              <p:nvPr/>
            </p:nvSpPr>
            <p:spPr>
              <a:xfrm>
                <a:off x="7530303" y="5008897"/>
                <a:ext cx="365424" cy="31626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728155" y="4663924"/>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728155" y="3627738"/>
                <a:ext cx="366557" cy="31749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129229" y="3627738"/>
                <a:ext cx="366576" cy="31749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7654889" y="3984693"/>
                <a:ext cx="225207" cy="19532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895449" y="4883082"/>
                <a:ext cx="148551" cy="129386"/>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373600" y="3195355"/>
                <a:ext cx="225207" cy="195232"/>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7247623" y="4989732"/>
                <a:ext cx="225207" cy="194080"/>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027618" y="2765296"/>
                <a:ext cx="366557" cy="316246"/>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027618" y="5181393"/>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428692" y="4836420"/>
                <a:ext cx="366576" cy="316246"/>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530303" y="4663924"/>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428692" y="4145207"/>
                <a:ext cx="366576" cy="31749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027618" y="3455241"/>
                <a:ext cx="366557" cy="31749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8728155" y="2937773"/>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29766" y="5181393"/>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728155" y="5008897"/>
                <a:ext cx="366557" cy="316265"/>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8728155" y="3282765"/>
                <a:ext cx="366557" cy="31749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8428692" y="5181393"/>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9027618" y="4836420"/>
                <a:ext cx="366557" cy="316246"/>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129229" y="5008897"/>
                <a:ext cx="366576" cy="31626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027618" y="4490179"/>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8428692" y="4490179"/>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8129229" y="4663924"/>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829766" y="4490179"/>
                <a:ext cx="365424" cy="317513"/>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9027618" y="4145207"/>
                <a:ext cx="366557" cy="31749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8728155" y="4317703"/>
                <a:ext cx="366557" cy="31749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9027618" y="3800234"/>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8428692" y="3800234"/>
                <a:ext cx="366576" cy="31749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8129229" y="3972710"/>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2"/>
            <p:cNvGrpSpPr/>
            <p:nvPr/>
          </p:nvGrpSpPr>
          <p:grpSpPr>
            <a:xfrm>
              <a:off x="-374481" y="3970996"/>
              <a:ext cx="2941933" cy="3110486"/>
              <a:chOff x="-374481" y="3970996"/>
              <a:chExt cx="2941933" cy="3110486"/>
            </a:xfrm>
          </p:grpSpPr>
          <p:grpSp>
            <p:nvGrpSpPr>
              <p:cNvPr id="87" name="Google Shape;87;p2"/>
              <p:cNvGrpSpPr/>
              <p:nvPr/>
            </p:nvGrpSpPr>
            <p:grpSpPr>
              <a:xfrm rot="-5400000">
                <a:off x="-458757" y="4055272"/>
                <a:ext cx="3110486" cy="2941933"/>
                <a:chOff x="363575" y="365650"/>
                <a:chExt cx="4949850" cy="4681625"/>
              </a:xfrm>
            </p:grpSpPr>
            <p:sp>
              <p:nvSpPr>
                <p:cNvPr id="88" name="Google Shape;88;p2"/>
                <p:cNvSpPr/>
                <p:nvPr/>
              </p:nvSpPr>
              <p:spPr>
                <a:xfrm>
                  <a:off x="132732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4757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886825" y="4184900"/>
                  <a:ext cx="477225" cy="413225"/>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4757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056450" y="3062075"/>
                  <a:ext cx="477225" cy="411725"/>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327325" y="3286625"/>
                  <a:ext cx="475750" cy="411750"/>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886825" y="2837500"/>
                  <a:ext cx="477225" cy="41172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056450" y="2162175"/>
                  <a:ext cx="477225" cy="413350"/>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886825" y="1488475"/>
                  <a:ext cx="477225" cy="413350"/>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107075" y="1488475"/>
                  <a:ext cx="477250" cy="413350"/>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89525" y="1953200"/>
                  <a:ext cx="293200" cy="25430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56550" y="2436650"/>
                  <a:ext cx="294850" cy="254275"/>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03150" y="987950"/>
                  <a:ext cx="193400" cy="166825"/>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00800" y="3122825"/>
                  <a:ext cx="193400" cy="168450"/>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425225" y="925550"/>
                  <a:ext cx="293200" cy="254175"/>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59300" y="3261675"/>
                  <a:ext cx="293200" cy="252675"/>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580094" y="1751619"/>
                  <a:ext cx="293200" cy="254275"/>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26750" y="1337275"/>
                  <a:ext cx="294850" cy="25415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63575" y="4242550"/>
                  <a:ext cx="293200" cy="254275"/>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902850" y="376625"/>
                  <a:ext cx="293200" cy="254150"/>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836200" y="814775"/>
                  <a:ext cx="477225" cy="413350"/>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276700" y="365650"/>
                  <a:ext cx="477225" cy="411725"/>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2"/>
              <p:cNvGrpSpPr/>
              <p:nvPr/>
            </p:nvGrpSpPr>
            <p:grpSpPr>
              <a:xfrm rot="-5400000">
                <a:off x="-174571" y="4016084"/>
                <a:ext cx="2259868" cy="2659687"/>
                <a:chOff x="1327325" y="365650"/>
                <a:chExt cx="3596225" cy="4232475"/>
              </a:xfrm>
            </p:grpSpPr>
            <p:sp>
              <p:nvSpPr>
                <p:cNvPr id="111" name="Google Shape;111;p2"/>
                <p:cNvSpPr/>
                <p:nvPr/>
              </p:nvSpPr>
              <p:spPr>
                <a:xfrm>
                  <a:off x="3276700" y="3960350"/>
                  <a:ext cx="477225" cy="413225"/>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107075" y="4184900"/>
                  <a:ext cx="477250" cy="413225"/>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496950" y="35112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32732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107075" y="3286625"/>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4446325" y="2837500"/>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107075" y="19376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056450" y="1263900"/>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446325" y="1039350"/>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3666575" y="10393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056450" y="365650"/>
                  <a:ext cx="477225" cy="411725"/>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 name="Google Shape;132;p2"/>
            <p:cNvGrpSpPr/>
            <p:nvPr/>
          </p:nvGrpSpPr>
          <p:grpSpPr>
            <a:xfrm>
              <a:off x="7508523" y="-126454"/>
              <a:ext cx="1878185" cy="1451618"/>
              <a:chOff x="7508523" y="-126454"/>
              <a:chExt cx="1878185" cy="1451618"/>
            </a:xfrm>
          </p:grpSpPr>
          <p:sp>
            <p:nvSpPr>
              <p:cNvPr id="133" name="Google Shape;133;p2"/>
              <p:cNvSpPr/>
              <p:nvPr/>
            </p:nvSpPr>
            <p:spPr>
              <a:xfrm rot="-5400000">
                <a:off x="9107400" y="-105874"/>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rot="-5400000">
                <a:off x="8260183" y="-106385"/>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rot="-5400000">
                <a:off x="8260175" y="383602"/>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rot="-5400000">
                <a:off x="8560063" y="879473"/>
                <a:ext cx="184247" cy="159802"/>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rot="-5400000">
                <a:off x="7500173" y="163793"/>
                <a:ext cx="121533" cy="104833"/>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rot="-5400000">
                <a:off x="7914249" y="291518"/>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rot="-5400000">
                <a:off x="8172451" y="792769"/>
                <a:ext cx="185284" cy="159708"/>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rot="-5400000">
                <a:off x="9017097" y="1153186"/>
                <a:ext cx="184247" cy="159708"/>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rot="-5400000">
                <a:off x="8965766" y="138597"/>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rot="-5400000">
                <a:off x="9107392" y="384113"/>
                <a:ext cx="299904" cy="258728"/>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rot="-5400000">
                <a:off x="8966238" y="629063"/>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rot="-5400000">
                <a:off x="8824659" y="-106385"/>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rot="-5400000">
                <a:off x="8401298" y="138605"/>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rot="-5400000">
                <a:off x="8542413" y="383594"/>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 name="Google Shape;147;p2"/>
          <p:cNvSpPr txBox="1"/>
          <p:nvPr>
            <p:ph type="ctrTitle"/>
          </p:nvPr>
        </p:nvSpPr>
        <p:spPr>
          <a:xfrm>
            <a:off x="1765200" y="1513275"/>
            <a:ext cx="5613600" cy="16032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8" name="Google Shape;148;p2"/>
          <p:cNvSpPr txBox="1"/>
          <p:nvPr>
            <p:ph idx="1" type="subTitle"/>
          </p:nvPr>
        </p:nvSpPr>
        <p:spPr>
          <a:xfrm>
            <a:off x="2734625" y="3157325"/>
            <a:ext cx="3674700" cy="365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atin typeface="Manrope Medium"/>
                <a:ea typeface="Manrope Medium"/>
                <a:cs typeface="Manrope Medium"/>
                <a:sym typeface="Manrop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9" name="Google Shape;149;p2"/>
          <p:cNvGrpSpPr/>
          <p:nvPr/>
        </p:nvGrpSpPr>
        <p:grpSpPr>
          <a:xfrm>
            <a:off x="-1342317" y="-932211"/>
            <a:ext cx="10570541" cy="6075710"/>
            <a:chOff x="-1342317" y="-932211"/>
            <a:chExt cx="10570541" cy="6075710"/>
          </a:xfrm>
        </p:grpSpPr>
        <p:pic>
          <p:nvPicPr>
            <p:cNvPr id="150" name="Google Shape;150;p2"/>
            <p:cNvPicPr preferRelativeResize="0"/>
            <p:nvPr/>
          </p:nvPicPr>
          <p:blipFill rotWithShape="1">
            <a:blip r:embed="rId2">
              <a:alphaModFix/>
            </a:blip>
            <a:srcRect b="27092" l="0" r="0" t="0"/>
            <a:stretch/>
          </p:blipFill>
          <p:spPr>
            <a:xfrm rot="-985196">
              <a:off x="7802603" y="4016887"/>
              <a:ext cx="1316795" cy="960072"/>
            </a:xfrm>
            <a:prstGeom prst="rect">
              <a:avLst/>
            </a:prstGeom>
            <a:noFill/>
            <a:ln>
              <a:noFill/>
            </a:ln>
          </p:spPr>
        </p:pic>
        <p:pic>
          <p:nvPicPr>
            <p:cNvPr id="151" name="Google Shape;151;p2"/>
            <p:cNvPicPr preferRelativeResize="0"/>
            <p:nvPr/>
          </p:nvPicPr>
          <p:blipFill rotWithShape="1">
            <a:blip r:embed="rId3">
              <a:alphaModFix/>
            </a:blip>
            <a:srcRect b="16241" l="0" r="0" t="13843"/>
            <a:stretch/>
          </p:blipFill>
          <p:spPr>
            <a:xfrm rot="-3039005">
              <a:off x="-1058351" y="-91172"/>
              <a:ext cx="3250800" cy="227282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6" name="Shape 626"/>
        <p:cNvGrpSpPr/>
        <p:nvPr/>
      </p:nvGrpSpPr>
      <p:grpSpPr>
        <a:xfrm>
          <a:off x="0" y="0"/>
          <a:ext cx="0" cy="0"/>
          <a:chOff x="0" y="0"/>
          <a:chExt cx="0" cy="0"/>
        </a:xfrm>
      </p:grpSpPr>
      <p:sp>
        <p:nvSpPr>
          <p:cNvPr id="627" name="Google Shape;627;p11"/>
          <p:cNvSpPr txBox="1"/>
          <p:nvPr>
            <p:ph hasCustomPrompt="1" type="title"/>
          </p:nvPr>
        </p:nvSpPr>
        <p:spPr>
          <a:xfrm>
            <a:off x="2330550" y="1897163"/>
            <a:ext cx="4482900" cy="10398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8" name="Google Shape;628;p11"/>
          <p:cNvSpPr txBox="1"/>
          <p:nvPr>
            <p:ph idx="1" type="subTitle"/>
          </p:nvPr>
        </p:nvSpPr>
        <p:spPr>
          <a:xfrm>
            <a:off x="2330550" y="2880638"/>
            <a:ext cx="4482900" cy="365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Manrope Medium"/>
                <a:ea typeface="Manrope Medium"/>
                <a:cs typeface="Manrope Medium"/>
                <a:sym typeface="Manrope Mediu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29" name="Google Shape;629;p11"/>
          <p:cNvGrpSpPr/>
          <p:nvPr/>
        </p:nvGrpSpPr>
        <p:grpSpPr>
          <a:xfrm>
            <a:off x="-120700" y="-59005"/>
            <a:ext cx="9242832" cy="5341529"/>
            <a:chOff x="-120700" y="-59005"/>
            <a:chExt cx="9242832" cy="5341529"/>
          </a:xfrm>
        </p:grpSpPr>
        <p:grpSp>
          <p:nvGrpSpPr>
            <p:cNvPr id="630" name="Google Shape;630;p11"/>
            <p:cNvGrpSpPr/>
            <p:nvPr/>
          </p:nvGrpSpPr>
          <p:grpSpPr>
            <a:xfrm flipH="1" rot="10800000">
              <a:off x="-120700" y="-49847"/>
              <a:ext cx="1478792" cy="4004488"/>
              <a:chOff x="-206225" y="1111253"/>
              <a:chExt cx="1478792" cy="4004488"/>
            </a:xfrm>
          </p:grpSpPr>
          <p:sp>
            <p:nvSpPr>
              <p:cNvPr id="631" name="Google Shape;631;p11"/>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rot="-5400000">
                <a:off x="822018" y="493624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rot="-5400000">
                <a:off x="526915" y="1119924"/>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rot="-5400000">
                <a:off x="980584" y="4671401"/>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rot="-5400000">
                <a:off x="656358" y="3651883"/>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rot="-5400000">
                <a:off x="656349" y="4163171"/>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11"/>
            <p:cNvGrpSpPr/>
            <p:nvPr/>
          </p:nvGrpSpPr>
          <p:grpSpPr>
            <a:xfrm>
              <a:off x="7714535" y="-59005"/>
              <a:ext cx="1407597" cy="1308239"/>
              <a:chOff x="7714535" y="-59005"/>
              <a:chExt cx="1407597" cy="1308239"/>
            </a:xfrm>
          </p:grpSpPr>
          <p:sp>
            <p:nvSpPr>
              <p:cNvPr id="658" name="Google Shape;658;p11"/>
              <p:cNvSpPr/>
              <p:nvPr/>
            </p:nvSpPr>
            <p:spPr>
              <a:xfrm>
                <a:off x="8392991" y="332730"/>
                <a:ext cx="276838" cy="238842"/>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8898672" y="1158652"/>
                <a:ext cx="104438" cy="90582"/>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8933211" y="724397"/>
                <a:ext cx="171042" cy="147505"/>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8845294" y="332730"/>
                <a:ext cx="276838" cy="238842"/>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7715409" y="-58532"/>
                <a:ext cx="275983" cy="238842"/>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8166839" y="-59005"/>
                <a:ext cx="276853" cy="23978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8619142" y="201519"/>
                <a:ext cx="276838" cy="23979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8166839" y="201519"/>
                <a:ext cx="276853" cy="239799"/>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7940687" y="332730"/>
                <a:ext cx="276853" cy="238842"/>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7714535" y="201519"/>
                <a:ext cx="275983" cy="239799"/>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8619142" y="-59005"/>
                <a:ext cx="276838" cy="23978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8392991" y="71264"/>
                <a:ext cx="276838" cy="23978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11"/>
            <p:cNvGrpSpPr/>
            <p:nvPr/>
          </p:nvGrpSpPr>
          <p:grpSpPr>
            <a:xfrm>
              <a:off x="6424446" y="4174658"/>
              <a:ext cx="2686504" cy="1107866"/>
              <a:chOff x="6424446" y="4174658"/>
              <a:chExt cx="2686504" cy="1107866"/>
            </a:xfrm>
          </p:grpSpPr>
          <p:sp>
            <p:nvSpPr>
              <p:cNvPr id="671" name="Google Shape;671;p11"/>
              <p:cNvSpPr/>
              <p:nvPr/>
            </p:nvSpPr>
            <p:spPr>
              <a:xfrm rot="10800000">
                <a:off x="7480052" y="4462139"/>
                <a:ext cx="298504" cy="257534"/>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rot="10800000">
                <a:off x="6748503" y="4883511"/>
                <a:ext cx="298504" cy="258550"/>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rot="10800000">
                <a:off x="8455431" y="4934033"/>
                <a:ext cx="183397" cy="15906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rot="10800000">
                <a:off x="8926521" y="4811339"/>
                <a:ext cx="184429" cy="159049"/>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rot="10800000">
                <a:off x="6992353" y="4462139"/>
                <a:ext cx="298504" cy="257534"/>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rot="10800000">
                <a:off x="8456373" y="4462139"/>
                <a:ext cx="297582" cy="257534"/>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rot="10800000">
                <a:off x="7723886" y="4883511"/>
                <a:ext cx="298520" cy="258550"/>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rot="10800000">
                <a:off x="6992353" y="5023958"/>
                <a:ext cx="298504" cy="258566"/>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rot="10800000">
                <a:off x="8753944" y="4174658"/>
                <a:ext cx="298504" cy="257534"/>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rot="10800000">
                <a:off x="7236202" y="4602586"/>
                <a:ext cx="298504" cy="258566"/>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rot="10800000">
                <a:off x="7723886" y="4602586"/>
                <a:ext cx="298520" cy="258566"/>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rot="10800000">
                <a:off x="7967736" y="4462139"/>
                <a:ext cx="298520" cy="257534"/>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rot="10800000">
                <a:off x="8212523" y="4602586"/>
                <a:ext cx="297582" cy="258566"/>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rot="10800000">
                <a:off x="6992353" y="4743049"/>
                <a:ext cx="298504" cy="2585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rot="10800000">
                <a:off x="7236202" y="4883511"/>
                <a:ext cx="298504" cy="2585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rot="10800000">
                <a:off x="7480052" y="4743049"/>
                <a:ext cx="298504" cy="2585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rot="10800000">
                <a:off x="7967736" y="5023958"/>
                <a:ext cx="298520" cy="258566"/>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rot="10800000">
                <a:off x="6424446" y="5001589"/>
                <a:ext cx="184429" cy="159049"/>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flipH="1" rot="-5400000">
                <a:off x="6600215" y="4817588"/>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 name="Google Shape;690;p11"/>
          <p:cNvGrpSpPr/>
          <p:nvPr/>
        </p:nvGrpSpPr>
        <p:grpSpPr>
          <a:xfrm>
            <a:off x="-879225" y="-120727"/>
            <a:ext cx="10038413" cy="2638002"/>
            <a:chOff x="-879225" y="-120727"/>
            <a:chExt cx="10038413" cy="2638002"/>
          </a:xfrm>
        </p:grpSpPr>
        <p:pic>
          <p:nvPicPr>
            <p:cNvPr id="691" name="Google Shape;691;p11"/>
            <p:cNvPicPr preferRelativeResize="0"/>
            <p:nvPr/>
          </p:nvPicPr>
          <p:blipFill rotWithShape="1">
            <a:blip r:embed="rId2">
              <a:alphaModFix/>
            </a:blip>
            <a:srcRect b="23395" l="0" r="0" t="0"/>
            <a:stretch/>
          </p:blipFill>
          <p:spPr>
            <a:xfrm flipH="1" rot="-4487736">
              <a:off x="7703431" y="170099"/>
              <a:ext cx="1454664" cy="1114353"/>
            </a:xfrm>
            <a:prstGeom prst="rect">
              <a:avLst/>
            </a:prstGeom>
            <a:noFill/>
            <a:ln>
              <a:noFill/>
            </a:ln>
          </p:spPr>
        </p:pic>
        <p:pic>
          <p:nvPicPr>
            <p:cNvPr id="692" name="Google Shape;692;p11"/>
            <p:cNvPicPr preferRelativeResize="0"/>
            <p:nvPr/>
          </p:nvPicPr>
          <p:blipFill rotWithShape="1">
            <a:blip r:embed="rId3">
              <a:alphaModFix/>
            </a:blip>
            <a:srcRect b="21747" l="19248" r="24635" t="9343"/>
            <a:stretch/>
          </p:blipFill>
          <p:spPr>
            <a:xfrm>
              <a:off x="-879225" y="173275"/>
              <a:ext cx="1908900" cy="234400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4" name="Shape 694"/>
        <p:cNvGrpSpPr/>
        <p:nvPr/>
      </p:nvGrpSpPr>
      <p:grpSpPr>
        <a:xfrm>
          <a:off x="0" y="0"/>
          <a:ext cx="0" cy="0"/>
          <a:chOff x="0" y="0"/>
          <a:chExt cx="0" cy="0"/>
        </a:xfrm>
      </p:grpSpPr>
      <p:grpSp>
        <p:nvGrpSpPr>
          <p:cNvPr id="695" name="Google Shape;695;p13"/>
          <p:cNvGrpSpPr/>
          <p:nvPr/>
        </p:nvGrpSpPr>
        <p:grpSpPr>
          <a:xfrm>
            <a:off x="-324794" y="-154536"/>
            <a:ext cx="9417319" cy="5399886"/>
            <a:chOff x="-324794" y="-154536"/>
            <a:chExt cx="9417319" cy="5399886"/>
          </a:xfrm>
        </p:grpSpPr>
        <p:grpSp>
          <p:nvGrpSpPr>
            <p:cNvPr id="696" name="Google Shape;696;p13"/>
            <p:cNvGrpSpPr/>
            <p:nvPr/>
          </p:nvGrpSpPr>
          <p:grpSpPr>
            <a:xfrm>
              <a:off x="-324794" y="-154536"/>
              <a:ext cx="2014870" cy="1670931"/>
              <a:chOff x="-324794" y="-154536"/>
              <a:chExt cx="2014870" cy="1670931"/>
            </a:xfrm>
          </p:grpSpPr>
          <p:sp>
            <p:nvSpPr>
              <p:cNvPr id="697" name="Google Shape;697;p13"/>
              <p:cNvSpPr/>
              <p:nvPr/>
            </p:nvSpPr>
            <p:spPr>
              <a:xfrm>
                <a:off x="410199" y="551047"/>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79796" y="551047"/>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376870" y="65968"/>
                <a:ext cx="121548" cy="104927"/>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69204" y="104205"/>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1462130" y="65985"/>
                <a:ext cx="185268" cy="159724"/>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208131" y="-147640"/>
                <a:ext cx="184247" cy="159708"/>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655196" y="-154536"/>
                <a:ext cx="299888" cy="25872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165201" y="974400"/>
                <a:ext cx="299904" cy="259749"/>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655196" y="409924"/>
                <a:ext cx="299888" cy="259749"/>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1145191" y="127694"/>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410199" y="268817"/>
                <a:ext cx="299888" cy="259749"/>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900194" y="-13429"/>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165201" y="1256630"/>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324794" y="1256630"/>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410199" y="1115523"/>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165201" y="692170"/>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79796" y="833277"/>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1390189" y="268817"/>
                <a:ext cx="299888" cy="259749"/>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900194" y="268817"/>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1145191" y="-154536"/>
                <a:ext cx="299888" cy="25872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13"/>
            <p:cNvGrpSpPr/>
            <p:nvPr/>
          </p:nvGrpSpPr>
          <p:grpSpPr>
            <a:xfrm>
              <a:off x="8413868" y="4346311"/>
              <a:ext cx="678657" cy="899039"/>
              <a:chOff x="8413868" y="4346311"/>
              <a:chExt cx="678657" cy="899039"/>
            </a:xfrm>
          </p:grpSpPr>
          <p:sp>
            <p:nvSpPr>
              <p:cNvPr id="718" name="Google Shape;718;p13"/>
              <p:cNvSpPr/>
              <p:nvPr/>
            </p:nvSpPr>
            <p:spPr>
              <a:xfrm rot="10800000">
                <a:off x="8570342" y="4997409"/>
                <a:ext cx="287385" cy="247941"/>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rot="10800000">
                <a:off x="8831312" y="4346311"/>
                <a:ext cx="176565" cy="153139"/>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rot="10800000">
                <a:off x="8413868" y="4918620"/>
                <a:ext cx="156482" cy="13500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rot="10800000">
                <a:off x="8805125" y="4862161"/>
                <a:ext cx="287400" cy="247941"/>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rot="10800000">
                <a:off x="8570342" y="4726912"/>
                <a:ext cx="287385" cy="247956"/>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rot="10800000">
                <a:off x="8805125" y="4591679"/>
                <a:ext cx="287400" cy="247941"/>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24" name="Google Shape;724;p13"/>
          <p:cNvPicPr preferRelativeResize="0"/>
          <p:nvPr/>
        </p:nvPicPr>
        <p:blipFill rotWithShape="1">
          <a:blip r:embed="rId2">
            <a:alphaModFix/>
          </a:blip>
          <a:srcRect b="17644" l="0" r="0" t="15088"/>
          <a:stretch/>
        </p:blipFill>
        <p:spPr>
          <a:xfrm rot="1632542">
            <a:off x="-1814596" y="-863080"/>
            <a:ext cx="3096866" cy="2083134"/>
          </a:xfrm>
          <a:prstGeom prst="rect">
            <a:avLst/>
          </a:prstGeom>
          <a:noFill/>
          <a:ln>
            <a:noFill/>
          </a:ln>
        </p:spPr>
      </p:pic>
      <p:sp>
        <p:nvSpPr>
          <p:cNvPr id="725" name="Google Shape;72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6" name="Google Shape;726;p13"/>
          <p:cNvSpPr txBox="1"/>
          <p:nvPr>
            <p:ph idx="1" type="subTitle"/>
          </p:nvPr>
        </p:nvSpPr>
        <p:spPr>
          <a:xfrm>
            <a:off x="713225" y="2249025"/>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27" name="Google Shape;727;p13"/>
          <p:cNvSpPr txBox="1"/>
          <p:nvPr>
            <p:ph idx="2" type="subTitle"/>
          </p:nvPr>
        </p:nvSpPr>
        <p:spPr>
          <a:xfrm>
            <a:off x="713225" y="403587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28" name="Google Shape;728;p13"/>
          <p:cNvSpPr txBox="1"/>
          <p:nvPr>
            <p:ph idx="3" type="subTitle"/>
          </p:nvPr>
        </p:nvSpPr>
        <p:spPr>
          <a:xfrm>
            <a:off x="3419250" y="403587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29" name="Google Shape;729;p13"/>
          <p:cNvSpPr txBox="1"/>
          <p:nvPr>
            <p:ph idx="4" type="subTitle"/>
          </p:nvPr>
        </p:nvSpPr>
        <p:spPr>
          <a:xfrm>
            <a:off x="3419250" y="2249025"/>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30" name="Google Shape;730;p13"/>
          <p:cNvSpPr txBox="1"/>
          <p:nvPr>
            <p:ph hasCustomPrompt="1" idx="5" type="title"/>
          </p:nvPr>
        </p:nvSpPr>
        <p:spPr>
          <a:xfrm>
            <a:off x="1462125" y="1359500"/>
            <a:ext cx="807600" cy="453300"/>
          </a:xfrm>
          <a:prstGeom prst="rect">
            <a:avLst/>
          </a:prstGeom>
          <a:solidFill>
            <a:schemeClr val="dk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atin typeface="Archivo ExtraBold"/>
                <a:ea typeface="Archivo ExtraBold"/>
                <a:cs typeface="Archivo ExtraBold"/>
                <a:sym typeface="Archivo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1" name="Google Shape;731;p13"/>
          <p:cNvSpPr txBox="1"/>
          <p:nvPr>
            <p:ph hasCustomPrompt="1" idx="6" type="title"/>
          </p:nvPr>
        </p:nvSpPr>
        <p:spPr>
          <a:xfrm>
            <a:off x="4168200" y="3146253"/>
            <a:ext cx="807600" cy="453300"/>
          </a:xfrm>
          <a:prstGeom prst="rect">
            <a:avLst/>
          </a:prstGeom>
          <a:solidFill>
            <a:schemeClr val="dk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atin typeface="Archivo ExtraBold"/>
                <a:ea typeface="Archivo ExtraBold"/>
                <a:cs typeface="Archivo ExtraBold"/>
                <a:sym typeface="Archivo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2" name="Google Shape;732;p13"/>
          <p:cNvSpPr txBox="1"/>
          <p:nvPr>
            <p:ph hasCustomPrompt="1" idx="7" type="title"/>
          </p:nvPr>
        </p:nvSpPr>
        <p:spPr>
          <a:xfrm>
            <a:off x="1462125" y="3146253"/>
            <a:ext cx="807600" cy="453300"/>
          </a:xfrm>
          <a:prstGeom prst="rect">
            <a:avLst/>
          </a:prstGeom>
          <a:solidFill>
            <a:schemeClr val="dk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atin typeface="Archivo ExtraBold"/>
                <a:ea typeface="Archivo ExtraBold"/>
                <a:cs typeface="Archivo ExtraBold"/>
                <a:sym typeface="Archivo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3" name="Google Shape;733;p13"/>
          <p:cNvSpPr txBox="1"/>
          <p:nvPr>
            <p:ph hasCustomPrompt="1" idx="8" type="title"/>
          </p:nvPr>
        </p:nvSpPr>
        <p:spPr>
          <a:xfrm>
            <a:off x="4168200" y="1359500"/>
            <a:ext cx="807600" cy="453300"/>
          </a:xfrm>
          <a:prstGeom prst="rect">
            <a:avLst/>
          </a:prstGeom>
          <a:solidFill>
            <a:schemeClr val="dk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atin typeface="Archivo ExtraBold"/>
                <a:ea typeface="Archivo ExtraBold"/>
                <a:cs typeface="Archivo ExtraBold"/>
                <a:sym typeface="Archivo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4" name="Google Shape;734;p13"/>
          <p:cNvSpPr txBox="1"/>
          <p:nvPr>
            <p:ph idx="9" type="subTitle"/>
          </p:nvPr>
        </p:nvSpPr>
        <p:spPr>
          <a:xfrm>
            <a:off x="6125275" y="403587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35" name="Google Shape;735;p13"/>
          <p:cNvSpPr txBox="1"/>
          <p:nvPr>
            <p:ph idx="13" type="subTitle"/>
          </p:nvPr>
        </p:nvSpPr>
        <p:spPr>
          <a:xfrm>
            <a:off x="6125275" y="2249025"/>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36" name="Google Shape;736;p13"/>
          <p:cNvSpPr txBox="1"/>
          <p:nvPr>
            <p:ph hasCustomPrompt="1" idx="14" type="title"/>
          </p:nvPr>
        </p:nvSpPr>
        <p:spPr>
          <a:xfrm>
            <a:off x="6874225" y="3146253"/>
            <a:ext cx="807600" cy="453300"/>
          </a:xfrm>
          <a:prstGeom prst="rect">
            <a:avLst/>
          </a:prstGeom>
          <a:solidFill>
            <a:schemeClr val="dk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atin typeface="Archivo ExtraBold"/>
                <a:ea typeface="Archivo ExtraBold"/>
                <a:cs typeface="Archivo ExtraBold"/>
                <a:sym typeface="Archivo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7" name="Google Shape;737;p13"/>
          <p:cNvSpPr txBox="1"/>
          <p:nvPr>
            <p:ph hasCustomPrompt="1" idx="15" type="title"/>
          </p:nvPr>
        </p:nvSpPr>
        <p:spPr>
          <a:xfrm>
            <a:off x="6874225" y="1359500"/>
            <a:ext cx="807600" cy="453300"/>
          </a:xfrm>
          <a:prstGeom prst="rect">
            <a:avLst/>
          </a:prstGeom>
          <a:solidFill>
            <a:schemeClr val="dk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atin typeface="Archivo ExtraBold"/>
                <a:ea typeface="Archivo ExtraBold"/>
                <a:cs typeface="Archivo ExtraBold"/>
                <a:sym typeface="Archivo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8" name="Google Shape;738;p13"/>
          <p:cNvSpPr txBox="1"/>
          <p:nvPr>
            <p:ph idx="16" type="subTitle"/>
          </p:nvPr>
        </p:nvSpPr>
        <p:spPr>
          <a:xfrm>
            <a:off x="713225" y="1967625"/>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39" name="Google Shape;739;p13"/>
          <p:cNvSpPr txBox="1"/>
          <p:nvPr>
            <p:ph idx="17" type="subTitle"/>
          </p:nvPr>
        </p:nvSpPr>
        <p:spPr>
          <a:xfrm>
            <a:off x="713225" y="3754473"/>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40" name="Google Shape;740;p13"/>
          <p:cNvSpPr txBox="1"/>
          <p:nvPr>
            <p:ph idx="18" type="subTitle"/>
          </p:nvPr>
        </p:nvSpPr>
        <p:spPr>
          <a:xfrm>
            <a:off x="3419250" y="3754473"/>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41" name="Google Shape;741;p13"/>
          <p:cNvSpPr txBox="1"/>
          <p:nvPr>
            <p:ph idx="19" type="subTitle"/>
          </p:nvPr>
        </p:nvSpPr>
        <p:spPr>
          <a:xfrm>
            <a:off x="3419250" y="1967625"/>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42" name="Google Shape;742;p13"/>
          <p:cNvSpPr txBox="1"/>
          <p:nvPr>
            <p:ph idx="20" type="subTitle"/>
          </p:nvPr>
        </p:nvSpPr>
        <p:spPr>
          <a:xfrm>
            <a:off x="6125275" y="3754473"/>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743" name="Google Shape;743;p13"/>
          <p:cNvSpPr txBox="1"/>
          <p:nvPr>
            <p:ph idx="21" type="subTitle"/>
          </p:nvPr>
        </p:nvSpPr>
        <p:spPr>
          <a:xfrm>
            <a:off x="6125275" y="1967625"/>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44" name="Shape 744"/>
        <p:cNvGrpSpPr/>
        <p:nvPr/>
      </p:nvGrpSpPr>
      <p:grpSpPr>
        <a:xfrm>
          <a:off x="0" y="0"/>
          <a:ext cx="0" cy="0"/>
          <a:chOff x="0" y="0"/>
          <a:chExt cx="0" cy="0"/>
        </a:xfrm>
      </p:grpSpPr>
      <p:grpSp>
        <p:nvGrpSpPr>
          <p:cNvPr id="745" name="Google Shape;745;p14"/>
          <p:cNvGrpSpPr/>
          <p:nvPr/>
        </p:nvGrpSpPr>
        <p:grpSpPr>
          <a:xfrm>
            <a:off x="-124215" y="-357650"/>
            <a:ext cx="9603607" cy="5473391"/>
            <a:chOff x="-124215" y="-357650"/>
            <a:chExt cx="9603607" cy="5473391"/>
          </a:xfrm>
        </p:grpSpPr>
        <p:grpSp>
          <p:nvGrpSpPr>
            <p:cNvPr id="746" name="Google Shape;746;p14"/>
            <p:cNvGrpSpPr/>
            <p:nvPr/>
          </p:nvGrpSpPr>
          <p:grpSpPr>
            <a:xfrm flipH="1">
              <a:off x="8000600" y="1111253"/>
              <a:ext cx="1478792" cy="4004488"/>
              <a:chOff x="-206225" y="1111253"/>
              <a:chExt cx="1478792" cy="4004488"/>
            </a:xfrm>
          </p:grpSpPr>
          <p:sp>
            <p:nvSpPr>
              <p:cNvPr id="747" name="Google Shape;747;p14"/>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rot="-5400000">
                <a:off x="822018" y="493624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rot="-5400000">
                <a:off x="526915" y="1119924"/>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rot="-5400000">
                <a:off x="980584" y="4671401"/>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rot="-5400000">
                <a:off x="656358" y="3651883"/>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rot="-5400000">
                <a:off x="656349" y="4163171"/>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14"/>
            <p:cNvGrpSpPr/>
            <p:nvPr/>
          </p:nvGrpSpPr>
          <p:grpSpPr>
            <a:xfrm>
              <a:off x="-124215" y="32626"/>
              <a:ext cx="1207390" cy="1867482"/>
              <a:chOff x="-124215" y="32626"/>
              <a:chExt cx="1207390" cy="1867482"/>
            </a:xfrm>
          </p:grpSpPr>
          <p:sp>
            <p:nvSpPr>
              <p:cNvPr id="774" name="Google Shape;774;p14"/>
              <p:cNvSpPr/>
              <p:nvPr/>
            </p:nvSpPr>
            <p:spPr>
              <a:xfrm>
                <a:off x="338030" y="1098597"/>
                <a:ext cx="282899" cy="244071"/>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800276" y="832348"/>
                <a:ext cx="282899" cy="244071"/>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338030" y="832348"/>
                <a:ext cx="282899" cy="244071"/>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338030" y="298874"/>
                <a:ext cx="282899" cy="245034"/>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6437" y="1749448"/>
                <a:ext cx="173824" cy="150660"/>
              </a:xfrm>
              <a:custGeom>
                <a:rect b="b" l="l" r="r" t="t"/>
                <a:pathLst>
                  <a:path extrusionOk="0" h="10166" w="11729">
                    <a:moveTo>
                      <a:pt x="2930" y="0"/>
                    </a:moveTo>
                    <a:lnTo>
                      <a:pt x="1" y="5115"/>
                    </a:lnTo>
                    <a:lnTo>
                      <a:pt x="2930" y="10166"/>
                    </a:lnTo>
                    <a:lnTo>
                      <a:pt x="8794" y="10166"/>
                    </a:lnTo>
                    <a:lnTo>
                      <a:pt x="11728" y="5115"/>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255792" y="1411959"/>
                <a:ext cx="173809" cy="150749"/>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35726" y="1574672"/>
                <a:ext cx="173809" cy="150749"/>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662566" y="1098597"/>
                <a:ext cx="173809" cy="150675"/>
              </a:xfrm>
              <a:custGeom>
                <a:rect b="b" l="l" r="r" t="t"/>
                <a:pathLst>
                  <a:path extrusionOk="0" h="10167" w="11728">
                    <a:moveTo>
                      <a:pt x="2930" y="1"/>
                    </a:moveTo>
                    <a:lnTo>
                      <a:pt x="1" y="5051"/>
                    </a:lnTo>
                    <a:lnTo>
                      <a:pt x="2930" y="10166"/>
                    </a:lnTo>
                    <a:lnTo>
                      <a:pt x="8794" y="10166"/>
                    </a:lnTo>
                    <a:lnTo>
                      <a:pt x="11728" y="5051"/>
                    </a:lnTo>
                    <a:lnTo>
                      <a:pt x="8794"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124215" y="1098597"/>
                <a:ext cx="282899" cy="244071"/>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106908" y="699217"/>
                <a:ext cx="282899" cy="244071"/>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106908" y="165743"/>
                <a:ext cx="282899" cy="24504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124215" y="1364859"/>
                <a:ext cx="282899" cy="244960"/>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106908" y="965465"/>
                <a:ext cx="282899" cy="244085"/>
              </a:xfrm>
              <a:custGeom>
                <a:rect b="b" l="l" r="r" t="t"/>
                <a:pathLst>
                  <a:path extrusionOk="0" h="16470" w="19089">
                    <a:moveTo>
                      <a:pt x="4806" y="1"/>
                    </a:moveTo>
                    <a:lnTo>
                      <a:pt x="1" y="8235"/>
                    </a:lnTo>
                    <a:lnTo>
                      <a:pt x="4806" y="16469"/>
                    </a:lnTo>
                    <a:lnTo>
                      <a:pt x="14288" y="16469"/>
                    </a:lnTo>
                    <a:lnTo>
                      <a:pt x="19089" y="8235"/>
                    </a:lnTo>
                    <a:lnTo>
                      <a:pt x="1428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124215" y="832348"/>
                <a:ext cx="282899" cy="244071"/>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569153" y="699217"/>
                <a:ext cx="282899" cy="244071"/>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124215" y="565122"/>
                <a:ext cx="282899" cy="24504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106908" y="432005"/>
                <a:ext cx="282899" cy="245034"/>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124215" y="298874"/>
                <a:ext cx="282899" cy="24503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24215" y="32626"/>
                <a:ext cx="282899" cy="245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14"/>
            <p:cNvGrpSpPr/>
            <p:nvPr/>
          </p:nvGrpSpPr>
          <p:grpSpPr>
            <a:xfrm>
              <a:off x="5909175" y="-357650"/>
              <a:ext cx="3090347" cy="1182725"/>
              <a:chOff x="5909175" y="-357650"/>
              <a:chExt cx="3090347" cy="1182725"/>
            </a:xfrm>
          </p:grpSpPr>
          <p:sp>
            <p:nvSpPr>
              <p:cNvPr id="794" name="Google Shape;794;p14"/>
              <p:cNvSpPr/>
              <p:nvPr/>
            </p:nvSpPr>
            <p:spPr>
              <a:xfrm>
                <a:off x="7331346" y="393033"/>
                <a:ext cx="318595" cy="2748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8112187" y="-57814"/>
                <a:ext cx="318595" cy="275952"/>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6413109" y="-5551"/>
                <a:ext cx="195740" cy="169771"/>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5909175" y="125425"/>
                <a:ext cx="196842" cy="169754"/>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8803782" y="-13229"/>
                <a:ext cx="195740" cy="16975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7851907" y="393033"/>
                <a:ext cx="318595" cy="2748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6290224" y="393033"/>
                <a:ext cx="317611" cy="274868"/>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7071066" y="-57814"/>
                <a:ext cx="318612" cy="275952"/>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7851907" y="-207740"/>
                <a:ext cx="318595" cy="27596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8680918" y="550208"/>
                <a:ext cx="318595" cy="274868"/>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7591626" y="242021"/>
                <a:ext cx="318595" cy="27596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7071066" y="242021"/>
                <a:ext cx="318612" cy="275969"/>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6810785" y="393033"/>
                <a:ext cx="318612" cy="274868"/>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6550505" y="242021"/>
                <a:ext cx="317611" cy="275969"/>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7851907" y="92112"/>
                <a:ext cx="318595" cy="275952"/>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7591626" y="-57814"/>
                <a:ext cx="318595" cy="275952"/>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7331346" y="92112"/>
                <a:ext cx="318595" cy="275952"/>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7591626" y="-357650"/>
                <a:ext cx="318595" cy="275952"/>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7071066" y="-357650"/>
                <a:ext cx="318612" cy="275952"/>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6810785" y="-207740"/>
                <a:ext cx="318612" cy="275969"/>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 name="Google Shape;814;p14"/>
          <p:cNvGrpSpPr/>
          <p:nvPr/>
        </p:nvGrpSpPr>
        <p:grpSpPr>
          <a:xfrm>
            <a:off x="0" y="107800"/>
            <a:ext cx="9002249" cy="4934691"/>
            <a:chOff x="0" y="107800"/>
            <a:chExt cx="9002249" cy="4934691"/>
          </a:xfrm>
        </p:grpSpPr>
        <p:pic>
          <p:nvPicPr>
            <p:cNvPr id="815" name="Google Shape;815;p14"/>
            <p:cNvPicPr preferRelativeResize="0"/>
            <p:nvPr/>
          </p:nvPicPr>
          <p:blipFill>
            <a:blip r:embed="rId2">
              <a:alphaModFix/>
            </a:blip>
            <a:stretch>
              <a:fillRect/>
            </a:stretch>
          </p:blipFill>
          <p:spPr>
            <a:xfrm rot="-631295">
              <a:off x="7644645" y="3684857"/>
              <a:ext cx="1253684" cy="1253707"/>
            </a:xfrm>
            <a:prstGeom prst="rect">
              <a:avLst/>
            </a:prstGeom>
            <a:noFill/>
            <a:ln>
              <a:noFill/>
            </a:ln>
          </p:spPr>
        </p:pic>
        <p:pic>
          <p:nvPicPr>
            <p:cNvPr id="816" name="Google Shape;816;p14"/>
            <p:cNvPicPr preferRelativeResize="0"/>
            <p:nvPr/>
          </p:nvPicPr>
          <p:blipFill rotWithShape="1">
            <a:blip r:embed="rId3">
              <a:alphaModFix/>
            </a:blip>
            <a:srcRect b="0" l="0" r="28652" t="0"/>
            <a:stretch/>
          </p:blipFill>
          <p:spPr>
            <a:xfrm flipH="1" rot="-826755">
              <a:off x="148252" y="203946"/>
              <a:ext cx="971947" cy="1362257"/>
            </a:xfrm>
            <a:prstGeom prst="rect">
              <a:avLst/>
            </a:prstGeom>
            <a:noFill/>
            <a:ln>
              <a:noFill/>
            </a:ln>
          </p:spPr>
        </p:pic>
      </p:grpSp>
      <p:sp>
        <p:nvSpPr>
          <p:cNvPr id="817" name="Google Shape;817;p14"/>
          <p:cNvSpPr txBox="1"/>
          <p:nvPr>
            <p:ph type="title"/>
          </p:nvPr>
        </p:nvSpPr>
        <p:spPr>
          <a:xfrm>
            <a:off x="2014800" y="3408538"/>
            <a:ext cx="5114400" cy="53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8" name="Google Shape;818;p14"/>
          <p:cNvSpPr txBox="1"/>
          <p:nvPr>
            <p:ph idx="1" type="subTitle"/>
          </p:nvPr>
        </p:nvSpPr>
        <p:spPr>
          <a:xfrm>
            <a:off x="2014800" y="1203063"/>
            <a:ext cx="5114400" cy="216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6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19" name="Shape 819"/>
        <p:cNvGrpSpPr/>
        <p:nvPr/>
      </p:nvGrpSpPr>
      <p:grpSpPr>
        <a:xfrm>
          <a:off x="0" y="0"/>
          <a:ext cx="0" cy="0"/>
          <a:chOff x="0" y="0"/>
          <a:chExt cx="0" cy="0"/>
        </a:xfrm>
      </p:grpSpPr>
      <p:sp>
        <p:nvSpPr>
          <p:cNvPr id="820" name="Google Shape;82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21" name="Google Shape;821;p15"/>
          <p:cNvGrpSpPr/>
          <p:nvPr/>
        </p:nvGrpSpPr>
        <p:grpSpPr>
          <a:xfrm>
            <a:off x="-145710" y="150097"/>
            <a:ext cx="9369288" cy="4817133"/>
            <a:chOff x="-145710" y="150097"/>
            <a:chExt cx="9369288" cy="4817133"/>
          </a:xfrm>
        </p:grpSpPr>
        <p:grpSp>
          <p:nvGrpSpPr>
            <p:cNvPr id="822" name="Google Shape;822;p15"/>
            <p:cNvGrpSpPr/>
            <p:nvPr/>
          </p:nvGrpSpPr>
          <p:grpSpPr>
            <a:xfrm>
              <a:off x="8233640" y="150097"/>
              <a:ext cx="989938" cy="1613708"/>
              <a:chOff x="8233640" y="150097"/>
              <a:chExt cx="989938" cy="1613708"/>
            </a:xfrm>
          </p:grpSpPr>
          <p:grpSp>
            <p:nvGrpSpPr>
              <p:cNvPr id="823" name="Google Shape;823;p15"/>
              <p:cNvGrpSpPr/>
              <p:nvPr/>
            </p:nvGrpSpPr>
            <p:grpSpPr>
              <a:xfrm rot="-5400000">
                <a:off x="7997251" y="537478"/>
                <a:ext cx="1613705" cy="838949"/>
                <a:chOff x="7623926" y="4379978"/>
                <a:chExt cx="1613705" cy="838949"/>
              </a:xfrm>
            </p:grpSpPr>
            <p:sp>
              <p:nvSpPr>
                <p:cNvPr id="824" name="Google Shape;824;p15"/>
                <p:cNvSpPr/>
                <p:nvPr/>
              </p:nvSpPr>
              <p:spPr>
                <a:xfrm rot="10800000">
                  <a:off x="8363353" y="4641833"/>
                  <a:ext cx="253359" cy="21858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rot="10800000">
                  <a:off x="7742433" y="4999479"/>
                  <a:ext cx="253359" cy="219448"/>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rot="10800000">
                  <a:off x="8619165" y="4473560"/>
                  <a:ext cx="155660" cy="13500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rot="10800000">
                  <a:off x="7949407" y="4641833"/>
                  <a:ext cx="253359" cy="21858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rot="10800000">
                  <a:off x="8570313" y="4999479"/>
                  <a:ext cx="253372" cy="219448"/>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rot="10800000">
                  <a:off x="8823675" y="4379978"/>
                  <a:ext cx="253359" cy="21858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rot="10800000">
                  <a:off x="8156380" y="4761039"/>
                  <a:ext cx="253359" cy="219461"/>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rot="10800000">
                  <a:off x="8570313" y="4761039"/>
                  <a:ext cx="253372" cy="219461"/>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rot="10800000">
                  <a:off x="8777286" y="4641833"/>
                  <a:ext cx="253372" cy="21858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rot="10800000">
                  <a:off x="8985056" y="4761039"/>
                  <a:ext cx="252576" cy="219461"/>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rot="10800000">
                  <a:off x="7949407" y="4880259"/>
                  <a:ext cx="253359" cy="219448"/>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rot="10800000">
                  <a:off x="8156380" y="4999479"/>
                  <a:ext cx="253359" cy="219448"/>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rot="10800000">
                  <a:off x="8363353" y="4880259"/>
                  <a:ext cx="253359" cy="219448"/>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flipH="1" rot="-5400000">
                  <a:off x="7616567" y="4943524"/>
                  <a:ext cx="107627" cy="92908"/>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15"/>
              <p:cNvSpPr/>
              <p:nvPr/>
            </p:nvSpPr>
            <p:spPr>
              <a:xfrm flipH="1" rot="10800000">
                <a:off x="8233640" y="150097"/>
                <a:ext cx="107627" cy="92908"/>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15"/>
            <p:cNvGrpSpPr/>
            <p:nvPr/>
          </p:nvGrpSpPr>
          <p:grpSpPr>
            <a:xfrm>
              <a:off x="-145710" y="2963470"/>
              <a:ext cx="736979" cy="2003760"/>
              <a:chOff x="-145710" y="2963470"/>
              <a:chExt cx="736979" cy="2003760"/>
            </a:xfrm>
          </p:grpSpPr>
          <p:grpSp>
            <p:nvGrpSpPr>
              <p:cNvPr id="840" name="Google Shape;840;p15"/>
              <p:cNvGrpSpPr/>
              <p:nvPr/>
            </p:nvGrpSpPr>
            <p:grpSpPr>
              <a:xfrm>
                <a:off x="-145710" y="2963470"/>
                <a:ext cx="736979" cy="1645115"/>
                <a:chOff x="-145710" y="1386445"/>
                <a:chExt cx="736979" cy="1645115"/>
              </a:xfrm>
            </p:grpSpPr>
            <p:grpSp>
              <p:nvGrpSpPr>
                <p:cNvPr id="841" name="Google Shape;841;p15"/>
                <p:cNvGrpSpPr/>
                <p:nvPr/>
              </p:nvGrpSpPr>
              <p:grpSpPr>
                <a:xfrm>
                  <a:off x="-145710" y="1824882"/>
                  <a:ext cx="736979" cy="1206678"/>
                  <a:chOff x="-145710" y="-63843"/>
                  <a:chExt cx="736979" cy="1206678"/>
                </a:xfrm>
              </p:grpSpPr>
              <p:sp>
                <p:nvSpPr>
                  <p:cNvPr id="842" name="Google Shape;842;p15"/>
                  <p:cNvSpPr/>
                  <p:nvPr/>
                </p:nvSpPr>
                <p:spPr>
                  <a:xfrm rot="5400000">
                    <a:off x="239847" y="988593"/>
                    <a:ext cx="165662" cy="142821"/>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rot="5400000">
                    <a:off x="88704" y="611304"/>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rot="5400000">
                    <a:off x="215347" y="-45441"/>
                    <a:ext cx="268153" cy="23134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
                  <p:cNvSpPr/>
                  <p:nvPr/>
                </p:nvSpPr>
                <p:spPr>
                  <a:xfrm rot="5400000">
                    <a:off x="-163655" y="173170"/>
                    <a:ext cx="268153" cy="232261"/>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p:nvPr/>
                </p:nvSpPr>
                <p:spPr>
                  <a:xfrm rot="5400000">
                    <a:off x="-37483" y="392237"/>
                    <a:ext cx="268153" cy="232261"/>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rot="5400000">
                    <a:off x="341519" y="173627"/>
                    <a:ext cx="268153" cy="23134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a:off x="471557" y="539509"/>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5"/>
                <p:cNvGrpSpPr/>
                <p:nvPr/>
              </p:nvGrpSpPr>
              <p:grpSpPr>
                <a:xfrm>
                  <a:off x="-23637" y="1386445"/>
                  <a:ext cx="358448" cy="487220"/>
                  <a:chOff x="-19537" y="-63843"/>
                  <a:chExt cx="358448" cy="487220"/>
                </a:xfrm>
              </p:grpSpPr>
              <p:sp>
                <p:nvSpPr>
                  <p:cNvPr id="852" name="Google Shape;852;p15"/>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5"/>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4" name="Google Shape;854;p15"/>
              <p:cNvSpPr/>
              <p:nvPr/>
            </p:nvSpPr>
            <p:spPr>
              <a:xfrm flipH="1" rot="10800000">
                <a:off x="92865" y="4874322"/>
                <a:ext cx="107627" cy="92908"/>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55" name="Google Shape;855;p15"/>
          <p:cNvPicPr preferRelativeResize="0"/>
          <p:nvPr/>
        </p:nvPicPr>
        <p:blipFill rotWithShape="1">
          <a:blip r:embed="rId2">
            <a:alphaModFix/>
          </a:blip>
          <a:srcRect b="21747" l="19248" r="24635" t="9343"/>
          <a:stretch/>
        </p:blipFill>
        <p:spPr>
          <a:xfrm rot="-5567634">
            <a:off x="8369077" y="-197615"/>
            <a:ext cx="1384801" cy="170044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856" name="Shape 856"/>
        <p:cNvGrpSpPr/>
        <p:nvPr/>
      </p:nvGrpSpPr>
      <p:grpSpPr>
        <a:xfrm>
          <a:off x="0" y="0"/>
          <a:ext cx="0" cy="0"/>
          <a:chOff x="0" y="0"/>
          <a:chExt cx="0" cy="0"/>
        </a:xfrm>
      </p:grpSpPr>
      <p:grpSp>
        <p:nvGrpSpPr>
          <p:cNvPr id="857" name="Google Shape;857;p16"/>
          <p:cNvGrpSpPr/>
          <p:nvPr/>
        </p:nvGrpSpPr>
        <p:grpSpPr>
          <a:xfrm>
            <a:off x="-324794" y="-154536"/>
            <a:ext cx="9560244" cy="4326536"/>
            <a:chOff x="-324794" y="-154536"/>
            <a:chExt cx="9560244" cy="4326536"/>
          </a:xfrm>
        </p:grpSpPr>
        <p:grpSp>
          <p:nvGrpSpPr>
            <p:cNvPr id="858" name="Google Shape;858;p16"/>
            <p:cNvGrpSpPr/>
            <p:nvPr/>
          </p:nvGrpSpPr>
          <p:grpSpPr>
            <a:xfrm>
              <a:off x="-324794" y="-154536"/>
              <a:ext cx="2014870" cy="1670931"/>
              <a:chOff x="-324794" y="-154536"/>
              <a:chExt cx="2014870" cy="1670931"/>
            </a:xfrm>
          </p:grpSpPr>
          <p:sp>
            <p:nvSpPr>
              <p:cNvPr id="859" name="Google Shape;859;p16"/>
              <p:cNvSpPr/>
              <p:nvPr/>
            </p:nvSpPr>
            <p:spPr>
              <a:xfrm>
                <a:off x="410199" y="551047"/>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79796" y="551047"/>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376870" y="65968"/>
                <a:ext cx="121548" cy="104927"/>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69204" y="104205"/>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1462130" y="65985"/>
                <a:ext cx="185268" cy="159724"/>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208131" y="-147640"/>
                <a:ext cx="184247" cy="159708"/>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655196" y="-154536"/>
                <a:ext cx="299888" cy="25872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165201" y="974400"/>
                <a:ext cx="299904" cy="259749"/>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655196" y="409924"/>
                <a:ext cx="299888" cy="259749"/>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1145191" y="127694"/>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410199" y="268817"/>
                <a:ext cx="299888" cy="259749"/>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900194" y="-13429"/>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165201" y="1256630"/>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324794" y="1256630"/>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165201" y="692170"/>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79796" y="833277"/>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1390189" y="268817"/>
                <a:ext cx="299888" cy="259749"/>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900194" y="268817"/>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1145191" y="-154536"/>
                <a:ext cx="299888" cy="25872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16"/>
            <p:cNvGrpSpPr/>
            <p:nvPr/>
          </p:nvGrpSpPr>
          <p:grpSpPr>
            <a:xfrm>
              <a:off x="8556793" y="3272961"/>
              <a:ext cx="678657" cy="899039"/>
              <a:chOff x="8413868" y="4346311"/>
              <a:chExt cx="678657" cy="899039"/>
            </a:xfrm>
          </p:grpSpPr>
          <p:sp>
            <p:nvSpPr>
              <p:cNvPr id="879" name="Google Shape;879;p16"/>
              <p:cNvSpPr/>
              <p:nvPr/>
            </p:nvSpPr>
            <p:spPr>
              <a:xfrm rot="10800000">
                <a:off x="8570342" y="4997409"/>
                <a:ext cx="287385" cy="247941"/>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rot="10800000">
                <a:off x="8831312" y="4346311"/>
                <a:ext cx="176565" cy="153139"/>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rot="10800000">
                <a:off x="8413868" y="4918620"/>
                <a:ext cx="156482" cy="13500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rot="10800000">
                <a:off x="8805125" y="4862161"/>
                <a:ext cx="287400" cy="247941"/>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rot="10800000">
                <a:off x="8570342" y="4726912"/>
                <a:ext cx="287385" cy="247956"/>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rot="10800000">
                <a:off x="8805125" y="4591679"/>
                <a:ext cx="287400" cy="247941"/>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5" name="Google Shape;88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86" name="Google Shape;886;p16"/>
          <p:cNvPicPr preferRelativeResize="0"/>
          <p:nvPr/>
        </p:nvPicPr>
        <p:blipFill rotWithShape="1">
          <a:blip r:embed="rId2">
            <a:alphaModFix/>
          </a:blip>
          <a:srcRect b="31232" l="6472" r="0" t="4396"/>
          <a:stretch/>
        </p:blipFill>
        <p:spPr>
          <a:xfrm rot="-612491">
            <a:off x="31900" y="-24708"/>
            <a:ext cx="1639411" cy="112839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887" name="Shape 887"/>
        <p:cNvGrpSpPr/>
        <p:nvPr/>
      </p:nvGrpSpPr>
      <p:grpSpPr>
        <a:xfrm>
          <a:off x="0" y="0"/>
          <a:ext cx="0" cy="0"/>
          <a:chOff x="0" y="0"/>
          <a:chExt cx="0" cy="0"/>
        </a:xfrm>
      </p:grpSpPr>
      <p:sp>
        <p:nvSpPr>
          <p:cNvPr id="888" name="Google Shape;88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89" name="Google Shape;889;p17"/>
          <p:cNvGrpSpPr/>
          <p:nvPr/>
        </p:nvGrpSpPr>
        <p:grpSpPr>
          <a:xfrm>
            <a:off x="56603" y="-89369"/>
            <a:ext cx="9372039" cy="5703969"/>
            <a:chOff x="56603" y="-89369"/>
            <a:chExt cx="9372039" cy="5703969"/>
          </a:xfrm>
        </p:grpSpPr>
        <p:grpSp>
          <p:nvGrpSpPr>
            <p:cNvPr id="890" name="Google Shape;890;p17"/>
            <p:cNvGrpSpPr/>
            <p:nvPr/>
          </p:nvGrpSpPr>
          <p:grpSpPr>
            <a:xfrm flipH="1" rot="5400000">
              <a:off x="1040282" y="2965933"/>
              <a:ext cx="1664988" cy="3632346"/>
              <a:chOff x="-58982" y="1551945"/>
              <a:chExt cx="1664988" cy="3632346"/>
            </a:xfrm>
          </p:grpSpPr>
          <p:sp>
            <p:nvSpPr>
              <p:cNvPr id="891" name="Google Shape;891;p17"/>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7"/>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7"/>
              <p:cNvSpPr/>
              <p:nvPr/>
            </p:nvSpPr>
            <p:spPr>
              <a:xfrm rot="-5400000">
                <a:off x="822018" y="493624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7"/>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7"/>
              <p:cNvSpPr/>
              <p:nvPr/>
            </p:nvSpPr>
            <p:spPr>
              <a:xfrm rot="-5400000">
                <a:off x="1487865" y="5066149"/>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7"/>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7"/>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7"/>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7"/>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7"/>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7"/>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7"/>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7"/>
              <p:cNvSpPr/>
              <p:nvPr/>
            </p:nvSpPr>
            <p:spPr>
              <a:xfrm rot="-5400000">
                <a:off x="980584" y="4671401"/>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7"/>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7"/>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7"/>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7"/>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7"/>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7"/>
              <p:cNvSpPr/>
              <p:nvPr/>
            </p:nvSpPr>
            <p:spPr>
              <a:xfrm rot="-5400000">
                <a:off x="656358" y="3651883"/>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7"/>
              <p:cNvSpPr/>
              <p:nvPr/>
            </p:nvSpPr>
            <p:spPr>
              <a:xfrm rot="-5400000">
                <a:off x="656349" y="4163171"/>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7"/>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7"/>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7"/>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7"/>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17"/>
            <p:cNvGrpSpPr/>
            <p:nvPr/>
          </p:nvGrpSpPr>
          <p:grpSpPr>
            <a:xfrm rot="-5400000">
              <a:off x="8052632" y="364889"/>
              <a:ext cx="1830267" cy="921753"/>
              <a:chOff x="1717200" y="1713050"/>
              <a:chExt cx="3495545" cy="1760750"/>
            </a:xfrm>
          </p:grpSpPr>
          <p:sp>
            <p:nvSpPr>
              <p:cNvPr id="916" name="Google Shape;916;p17"/>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7"/>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7"/>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7"/>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7"/>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7"/>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7"/>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7"/>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7"/>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7"/>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7"/>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7"/>
              <p:cNvSpPr/>
              <p:nvPr/>
            </p:nvSpPr>
            <p:spPr>
              <a:xfrm>
                <a:off x="4735520" y="1937618"/>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7"/>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30" name="Google Shape;930;p17"/>
          <p:cNvPicPr preferRelativeResize="0"/>
          <p:nvPr/>
        </p:nvPicPr>
        <p:blipFill rotWithShape="1">
          <a:blip r:embed="rId2">
            <a:alphaModFix/>
          </a:blip>
          <a:srcRect b="8185" l="21515" r="30242" t="11564"/>
          <a:stretch/>
        </p:blipFill>
        <p:spPr>
          <a:xfrm rot="6646039">
            <a:off x="8043038" y="-191673"/>
            <a:ext cx="656098" cy="1091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931" name="Shape 931"/>
        <p:cNvGrpSpPr/>
        <p:nvPr/>
      </p:nvGrpSpPr>
      <p:grpSpPr>
        <a:xfrm>
          <a:off x="0" y="0"/>
          <a:ext cx="0" cy="0"/>
          <a:chOff x="0" y="0"/>
          <a:chExt cx="0" cy="0"/>
        </a:xfrm>
      </p:grpSpPr>
      <p:sp>
        <p:nvSpPr>
          <p:cNvPr id="932" name="Google Shape;932;p18"/>
          <p:cNvSpPr txBox="1"/>
          <p:nvPr>
            <p:ph type="title"/>
          </p:nvPr>
        </p:nvSpPr>
        <p:spPr>
          <a:xfrm>
            <a:off x="4521075" y="1274575"/>
            <a:ext cx="3706800" cy="1625100"/>
          </a:xfrm>
          <a:prstGeom prst="rect">
            <a:avLst/>
          </a:prstGeom>
        </p:spPr>
        <p:txBody>
          <a:bodyPr anchorCtr="0" anchor="b" bIns="91425" lIns="91425" spcFirstLastPara="1" rIns="91425" wrap="square" tIns="91425">
            <a:noAutofit/>
          </a:bodyPr>
          <a:lstStyle>
            <a:lvl1pPr lvl="0" rtl="0" algn="l">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3" name="Google Shape;933;p18"/>
          <p:cNvSpPr txBox="1"/>
          <p:nvPr>
            <p:ph idx="1" type="subTitle"/>
          </p:nvPr>
        </p:nvSpPr>
        <p:spPr>
          <a:xfrm>
            <a:off x="4521075" y="2860000"/>
            <a:ext cx="3706800" cy="100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4" name="Google Shape;934;p18"/>
          <p:cNvSpPr/>
          <p:nvPr>
            <p:ph idx="2" type="pic"/>
          </p:nvPr>
        </p:nvSpPr>
        <p:spPr>
          <a:xfrm>
            <a:off x="1075450" y="991200"/>
            <a:ext cx="3189600" cy="3161100"/>
          </a:xfrm>
          <a:prstGeom prst="ellipse">
            <a:avLst/>
          </a:prstGeom>
          <a:noFill/>
          <a:ln cap="flat" cmpd="sng" w="38100">
            <a:solidFill>
              <a:schemeClr val="dk2"/>
            </a:solidFill>
            <a:prstDash val="solid"/>
            <a:round/>
            <a:headEnd len="sm" w="sm" type="none"/>
            <a:tailEnd len="sm" w="sm" type="none"/>
          </a:ln>
        </p:spPr>
      </p:sp>
      <p:grpSp>
        <p:nvGrpSpPr>
          <p:cNvPr id="935" name="Google Shape;935;p18"/>
          <p:cNvGrpSpPr/>
          <p:nvPr/>
        </p:nvGrpSpPr>
        <p:grpSpPr>
          <a:xfrm>
            <a:off x="-320440" y="495436"/>
            <a:ext cx="9724531" cy="2855657"/>
            <a:chOff x="-320440" y="495436"/>
            <a:chExt cx="9724531" cy="2855657"/>
          </a:xfrm>
        </p:grpSpPr>
        <p:grpSp>
          <p:nvGrpSpPr>
            <p:cNvPr id="936" name="Google Shape;936;p18"/>
            <p:cNvGrpSpPr/>
            <p:nvPr/>
          </p:nvGrpSpPr>
          <p:grpSpPr>
            <a:xfrm>
              <a:off x="8414533" y="1416381"/>
              <a:ext cx="989559" cy="1934712"/>
              <a:chOff x="8414533" y="-159619"/>
              <a:chExt cx="989559" cy="1934712"/>
            </a:xfrm>
          </p:grpSpPr>
          <p:sp>
            <p:nvSpPr>
              <p:cNvPr id="937" name="Google Shape;937;p18"/>
              <p:cNvSpPr/>
              <p:nvPr/>
            </p:nvSpPr>
            <p:spPr>
              <a:xfrm rot="-5400000">
                <a:off x="9072641" y="1035926"/>
                <a:ext cx="287958" cy="24937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8"/>
              <p:cNvSpPr/>
              <p:nvPr/>
            </p:nvSpPr>
            <p:spPr>
              <a:xfrm rot="-5400000">
                <a:off x="8920234" y="1506419"/>
                <a:ext cx="287973" cy="24937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8"/>
              <p:cNvSpPr/>
              <p:nvPr/>
            </p:nvSpPr>
            <p:spPr>
              <a:xfrm rot="-5400000">
                <a:off x="9238931" y="117713"/>
                <a:ext cx="176917" cy="15340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8"/>
              <p:cNvSpPr/>
              <p:nvPr/>
            </p:nvSpPr>
            <p:spPr>
              <a:xfrm rot="-5400000">
                <a:off x="8666198" y="-140327"/>
                <a:ext cx="287958" cy="24937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rot="-5400000">
                <a:off x="8937155" y="800675"/>
                <a:ext cx="287958" cy="24937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
              <p:cNvSpPr/>
              <p:nvPr/>
            </p:nvSpPr>
            <p:spPr>
              <a:xfrm rot="-5400000">
                <a:off x="8666198" y="330174"/>
                <a:ext cx="287958" cy="24937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8"/>
              <p:cNvSpPr/>
              <p:nvPr/>
            </p:nvSpPr>
            <p:spPr>
              <a:xfrm rot="-5400000">
                <a:off x="8801684" y="1035926"/>
                <a:ext cx="287958" cy="24937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8"/>
              <p:cNvSpPr/>
              <p:nvPr/>
            </p:nvSpPr>
            <p:spPr>
              <a:xfrm rot="-5400000">
                <a:off x="8530222" y="565915"/>
                <a:ext cx="287958" cy="248394"/>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rot="-5400000">
                <a:off x="8937155" y="330174"/>
                <a:ext cx="287958" cy="24937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8"/>
              <p:cNvSpPr/>
              <p:nvPr/>
            </p:nvSpPr>
            <p:spPr>
              <a:xfrm rot="-5400000">
                <a:off x="8801684" y="94923"/>
                <a:ext cx="287958" cy="24937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8"/>
              <p:cNvSpPr/>
              <p:nvPr/>
            </p:nvSpPr>
            <p:spPr>
              <a:xfrm rot="-5400000">
                <a:off x="8801684" y="565425"/>
                <a:ext cx="287958" cy="24937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rot="-5400000">
                <a:off x="8394751" y="330664"/>
                <a:ext cx="287958" cy="248394"/>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18"/>
            <p:cNvGrpSpPr/>
            <p:nvPr/>
          </p:nvGrpSpPr>
          <p:grpSpPr>
            <a:xfrm flipH="1" rot="-5400000">
              <a:off x="-935717" y="1110714"/>
              <a:ext cx="2264292" cy="1033736"/>
              <a:chOff x="1717200" y="1713050"/>
              <a:chExt cx="3856083" cy="1760750"/>
            </a:xfrm>
          </p:grpSpPr>
          <p:sp>
            <p:nvSpPr>
              <p:cNvPr id="950" name="Google Shape;950;p18"/>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a:off x="5096033" y="2800776"/>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8"/>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8"/>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8"/>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8"/>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8"/>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8"/>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8"/>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8"/>
              <p:cNvSpPr/>
              <p:nvPr/>
            </p:nvSpPr>
            <p:spPr>
              <a:xfrm>
                <a:off x="4735520" y="1937618"/>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5" name="Google Shape;965;p18"/>
          <p:cNvGrpSpPr/>
          <p:nvPr/>
        </p:nvGrpSpPr>
        <p:grpSpPr>
          <a:xfrm>
            <a:off x="-1412642" y="-724268"/>
            <a:ext cx="11408490" cy="3205685"/>
            <a:chOff x="-1412642" y="-724268"/>
            <a:chExt cx="11408490" cy="3205685"/>
          </a:xfrm>
        </p:grpSpPr>
        <p:pic>
          <p:nvPicPr>
            <p:cNvPr id="966" name="Google Shape;966;p18"/>
            <p:cNvPicPr preferRelativeResize="0"/>
            <p:nvPr/>
          </p:nvPicPr>
          <p:blipFill rotWithShape="1">
            <a:blip r:embed="rId2">
              <a:alphaModFix/>
            </a:blip>
            <a:srcRect b="16241" l="0" r="0" t="13843"/>
            <a:stretch/>
          </p:blipFill>
          <p:spPr>
            <a:xfrm rot="-3266910">
              <a:off x="-1215240" y="-39902"/>
              <a:ext cx="2627382" cy="1836953"/>
            </a:xfrm>
            <a:prstGeom prst="rect">
              <a:avLst/>
            </a:prstGeom>
            <a:noFill/>
            <a:ln>
              <a:noFill/>
            </a:ln>
          </p:spPr>
        </p:pic>
        <p:pic>
          <p:nvPicPr>
            <p:cNvPr id="967" name="Google Shape;967;p18"/>
            <p:cNvPicPr preferRelativeResize="0"/>
            <p:nvPr/>
          </p:nvPicPr>
          <p:blipFill rotWithShape="1">
            <a:blip r:embed="rId3">
              <a:alphaModFix/>
            </a:blip>
            <a:srcRect b="0" l="0" r="29612" t="0"/>
            <a:stretch/>
          </p:blipFill>
          <p:spPr>
            <a:xfrm rot="7841870">
              <a:off x="8617111" y="872208"/>
              <a:ext cx="1010375" cy="143541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68" name="Shape 968"/>
        <p:cNvGrpSpPr/>
        <p:nvPr/>
      </p:nvGrpSpPr>
      <p:grpSpPr>
        <a:xfrm>
          <a:off x="0" y="0"/>
          <a:ext cx="0" cy="0"/>
          <a:chOff x="0" y="0"/>
          <a:chExt cx="0" cy="0"/>
        </a:xfrm>
      </p:grpSpPr>
      <p:sp>
        <p:nvSpPr>
          <p:cNvPr id="969" name="Google Shape;969;p19"/>
          <p:cNvSpPr txBox="1"/>
          <p:nvPr>
            <p:ph type="title"/>
          </p:nvPr>
        </p:nvSpPr>
        <p:spPr>
          <a:xfrm>
            <a:off x="5105325" y="2349700"/>
            <a:ext cx="3202500" cy="596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0" name="Google Shape;970;p19"/>
          <p:cNvSpPr txBox="1"/>
          <p:nvPr>
            <p:ph idx="1" type="subTitle"/>
          </p:nvPr>
        </p:nvSpPr>
        <p:spPr>
          <a:xfrm>
            <a:off x="5105325" y="2945650"/>
            <a:ext cx="3202500" cy="115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71" name="Google Shape;971;p19"/>
          <p:cNvGrpSpPr/>
          <p:nvPr/>
        </p:nvGrpSpPr>
        <p:grpSpPr>
          <a:xfrm>
            <a:off x="106470" y="-89369"/>
            <a:ext cx="9322171" cy="5407736"/>
            <a:chOff x="106470" y="-89369"/>
            <a:chExt cx="9322171" cy="5407736"/>
          </a:xfrm>
        </p:grpSpPr>
        <p:grpSp>
          <p:nvGrpSpPr>
            <p:cNvPr id="972" name="Google Shape;972;p19"/>
            <p:cNvGrpSpPr/>
            <p:nvPr/>
          </p:nvGrpSpPr>
          <p:grpSpPr>
            <a:xfrm flipH="1" rot="-5400000">
              <a:off x="6779975" y="-1073048"/>
              <a:ext cx="1664988" cy="3632346"/>
              <a:chOff x="-58982" y="1551945"/>
              <a:chExt cx="1664988" cy="3632346"/>
            </a:xfrm>
          </p:grpSpPr>
          <p:sp>
            <p:nvSpPr>
              <p:cNvPr id="973" name="Google Shape;973;p19"/>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9"/>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rot="-5400000">
                <a:off x="822018" y="493624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
              <p:cNvSpPr/>
              <p:nvPr/>
            </p:nvSpPr>
            <p:spPr>
              <a:xfrm rot="-5400000">
                <a:off x="1487865" y="5066149"/>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9"/>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9"/>
              <p:cNvSpPr/>
              <p:nvPr/>
            </p:nvSpPr>
            <p:spPr>
              <a:xfrm rot="-5400000">
                <a:off x="980584" y="4671401"/>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9"/>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9"/>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9"/>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9"/>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9"/>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9"/>
              <p:cNvSpPr/>
              <p:nvPr/>
            </p:nvSpPr>
            <p:spPr>
              <a:xfrm rot="-5400000">
                <a:off x="656358" y="3651883"/>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9"/>
              <p:cNvSpPr/>
              <p:nvPr/>
            </p:nvSpPr>
            <p:spPr>
              <a:xfrm rot="-5400000">
                <a:off x="656349" y="4163171"/>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9"/>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9"/>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9"/>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9"/>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19"/>
            <p:cNvGrpSpPr/>
            <p:nvPr/>
          </p:nvGrpSpPr>
          <p:grpSpPr>
            <a:xfrm>
              <a:off x="106470" y="4174101"/>
              <a:ext cx="1475488" cy="1144266"/>
              <a:chOff x="1717200" y="1288000"/>
              <a:chExt cx="2817968" cy="2185800"/>
            </a:xfrm>
          </p:grpSpPr>
          <p:sp>
            <p:nvSpPr>
              <p:cNvPr id="998" name="Google Shape;998;p19"/>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9"/>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9"/>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9"/>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9"/>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9"/>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9"/>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9"/>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9"/>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9"/>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9"/>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9"/>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9"/>
              <p:cNvSpPr/>
              <p:nvPr/>
            </p:nvSpPr>
            <p:spPr>
              <a:xfrm>
                <a:off x="1802078" y="1288000"/>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9"/>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12" name="Google Shape;1012;p19"/>
          <p:cNvPicPr preferRelativeResize="0"/>
          <p:nvPr/>
        </p:nvPicPr>
        <p:blipFill rotWithShape="1">
          <a:blip r:embed="rId2">
            <a:alphaModFix/>
          </a:blip>
          <a:srcRect b="23395" l="0" r="0" t="0"/>
          <a:stretch/>
        </p:blipFill>
        <p:spPr>
          <a:xfrm flipH="1" rot="8100039">
            <a:off x="8314571" y="808593"/>
            <a:ext cx="941778" cy="72148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13" name="Shape 1013"/>
        <p:cNvGrpSpPr/>
        <p:nvPr/>
      </p:nvGrpSpPr>
      <p:grpSpPr>
        <a:xfrm>
          <a:off x="0" y="0"/>
          <a:ext cx="0" cy="0"/>
          <a:chOff x="0" y="0"/>
          <a:chExt cx="0" cy="0"/>
        </a:xfrm>
      </p:grpSpPr>
      <p:sp>
        <p:nvSpPr>
          <p:cNvPr id="1014" name="Google Shape;101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5" name="Google Shape;1015;p20"/>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Font typeface="Lato"/>
              <a:buChar char="●"/>
              <a:defRPr/>
            </a:lvl1pPr>
            <a:lvl2pPr indent="-317500" lvl="1" marL="914400" rtl="0">
              <a:spcBef>
                <a:spcPts val="0"/>
              </a:spcBef>
              <a:spcAft>
                <a:spcPts val="0"/>
              </a:spcAft>
              <a:buSzPts val="1400"/>
              <a:buFont typeface="Lato"/>
              <a:buChar char="○"/>
              <a:defRPr/>
            </a:lvl2pPr>
            <a:lvl3pPr indent="-317500" lvl="2" marL="1371600" rtl="0">
              <a:lnSpc>
                <a:spcPct val="115000"/>
              </a:lnSpc>
              <a:spcBef>
                <a:spcPts val="0"/>
              </a:spcBef>
              <a:spcAft>
                <a:spcPts val="0"/>
              </a:spcAft>
              <a:buSzPts val="1400"/>
              <a:buFont typeface="Lato"/>
              <a:buChar char="■"/>
              <a:defRPr/>
            </a:lvl3pPr>
            <a:lvl4pPr indent="-317500" lvl="3" marL="1828800" rtl="0">
              <a:lnSpc>
                <a:spcPct val="115000"/>
              </a:lnSpc>
              <a:spcBef>
                <a:spcPts val="0"/>
              </a:spcBef>
              <a:spcAft>
                <a:spcPts val="0"/>
              </a:spcAft>
              <a:buSzPts val="1400"/>
              <a:buFont typeface="Lato"/>
              <a:buChar char="●"/>
              <a:defRPr/>
            </a:lvl4pPr>
            <a:lvl5pPr indent="-317500" lvl="4" marL="2286000" rtl="0">
              <a:lnSpc>
                <a:spcPct val="115000"/>
              </a:lnSpc>
              <a:spcBef>
                <a:spcPts val="0"/>
              </a:spcBef>
              <a:spcAft>
                <a:spcPts val="0"/>
              </a:spcAft>
              <a:buSzPts val="1400"/>
              <a:buFont typeface="Lato"/>
              <a:buChar char="○"/>
              <a:defRPr/>
            </a:lvl5pPr>
            <a:lvl6pPr indent="-317500" lvl="5" marL="2743200" rtl="0">
              <a:lnSpc>
                <a:spcPct val="115000"/>
              </a:lnSpc>
              <a:spcBef>
                <a:spcPts val="0"/>
              </a:spcBef>
              <a:spcAft>
                <a:spcPts val="0"/>
              </a:spcAft>
              <a:buSzPts val="1400"/>
              <a:buFont typeface="Lato"/>
              <a:buChar char="■"/>
              <a:defRPr/>
            </a:lvl6pPr>
            <a:lvl7pPr indent="-317500" lvl="6" marL="3200400" rtl="0">
              <a:lnSpc>
                <a:spcPct val="115000"/>
              </a:lnSpc>
              <a:spcBef>
                <a:spcPts val="0"/>
              </a:spcBef>
              <a:spcAft>
                <a:spcPts val="0"/>
              </a:spcAft>
              <a:buSzPts val="1400"/>
              <a:buFont typeface="Lato"/>
              <a:buChar char="●"/>
              <a:defRPr/>
            </a:lvl7pPr>
            <a:lvl8pPr indent="-317500" lvl="7" marL="3657600" rtl="0">
              <a:lnSpc>
                <a:spcPct val="115000"/>
              </a:lnSpc>
              <a:spcBef>
                <a:spcPts val="0"/>
              </a:spcBef>
              <a:spcAft>
                <a:spcPts val="0"/>
              </a:spcAft>
              <a:buSzPts val="1400"/>
              <a:buFont typeface="Lato"/>
              <a:buChar char="○"/>
              <a:defRPr/>
            </a:lvl8pPr>
            <a:lvl9pPr indent="-317500" lvl="8" marL="4114800" rtl="0">
              <a:lnSpc>
                <a:spcPct val="115000"/>
              </a:lnSpc>
              <a:spcBef>
                <a:spcPts val="0"/>
              </a:spcBef>
              <a:spcAft>
                <a:spcPts val="0"/>
              </a:spcAft>
              <a:buSzPts val="1400"/>
              <a:buFont typeface="Lato"/>
              <a:buChar char="■"/>
              <a:defRPr/>
            </a:lvl9pPr>
          </a:lstStyle>
          <a:p/>
        </p:txBody>
      </p:sp>
      <p:grpSp>
        <p:nvGrpSpPr>
          <p:cNvPr id="1016" name="Google Shape;1016;p20"/>
          <p:cNvGrpSpPr/>
          <p:nvPr/>
        </p:nvGrpSpPr>
        <p:grpSpPr>
          <a:xfrm>
            <a:off x="-320353" y="-106506"/>
            <a:ext cx="10983688" cy="5008462"/>
            <a:chOff x="-320353" y="-106506"/>
            <a:chExt cx="10983688" cy="5008462"/>
          </a:xfrm>
        </p:grpSpPr>
        <p:grpSp>
          <p:nvGrpSpPr>
            <p:cNvPr id="1017" name="Google Shape;1017;p20"/>
            <p:cNvGrpSpPr/>
            <p:nvPr/>
          </p:nvGrpSpPr>
          <p:grpSpPr>
            <a:xfrm rot="5400000">
              <a:off x="8150054" y="-411324"/>
              <a:ext cx="2208462" cy="2818099"/>
              <a:chOff x="1552714" y="365650"/>
              <a:chExt cx="3660030" cy="4671140"/>
            </a:xfrm>
          </p:grpSpPr>
          <p:sp>
            <p:nvSpPr>
              <p:cNvPr id="1018" name="Google Shape;1018;p20"/>
              <p:cNvSpPr/>
              <p:nvPr/>
            </p:nvSpPr>
            <p:spPr>
              <a:xfrm>
                <a:off x="2974206" y="3647363"/>
                <a:ext cx="477225" cy="413225"/>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2028444" y="3960352"/>
                <a:ext cx="408001" cy="353266"/>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2496950" y="35112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1552714" y="3511218"/>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2089642" y="4730654"/>
                <a:ext cx="354865" cy="306136"/>
              </a:xfrm>
              <a:custGeom>
                <a:rect b="b" l="l" r="r" t="t"/>
                <a:pathLst>
                  <a:path extrusionOk="0" h="16470" w="19089">
                    <a:moveTo>
                      <a:pt x="4806" y="1"/>
                    </a:moveTo>
                    <a:lnTo>
                      <a:pt x="1" y="8235"/>
                    </a:lnTo>
                    <a:lnTo>
                      <a:pt x="4806"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2107075" y="3286625"/>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2107075" y="19376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4345645" y="2162168"/>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4735520" y="1937618"/>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4056450" y="365650"/>
                <a:ext cx="477225" cy="411725"/>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265984" y="3499473"/>
              <a:ext cx="1348115" cy="1456853"/>
              <a:chOff x="2886825" y="959817"/>
              <a:chExt cx="2325940" cy="2513983"/>
            </a:xfrm>
          </p:grpSpPr>
          <p:sp>
            <p:nvSpPr>
              <p:cNvPr id="1040" name="Google Shape;1040;p20"/>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4682626" y="1488290"/>
                <a:ext cx="410053" cy="3551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4347636" y="1681222"/>
                <a:ext cx="410053" cy="355172"/>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4345645" y="2162168"/>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4735520" y="1937618"/>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4841293" y="959817"/>
                <a:ext cx="371472" cy="320487"/>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1" name="Google Shape;1051;p20"/>
          <p:cNvGrpSpPr/>
          <p:nvPr/>
        </p:nvGrpSpPr>
        <p:grpSpPr>
          <a:xfrm>
            <a:off x="91743" y="-263762"/>
            <a:ext cx="9090041" cy="5870179"/>
            <a:chOff x="91743" y="-263762"/>
            <a:chExt cx="9090041" cy="5870179"/>
          </a:xfrm>
        </p:grpSpPr>
        <p:pic>
          <p:nvPicPr>
            <p:cNvPr id="1052" name="Google Shape;1052;p20"/>
            <p:cNvPicPr preferRelativeResize="0"/>
            <p:nvPr/>
          </p:nvPicPr>
          <p:blipFill rotWithShape="1">
            <a:blip r:embed="rId2">
              <a:alphaModFix/>
            </a:blip>
            <a:srcRect b="0" l="0" r="29612" t="0"/>
            <a:stretch/>
          </p:blipFill>
          <p:spPr>
            <a:xfrm rot="7841885">
              <a:off x="8207062" y="-169523"/>
              <a:ext cx="714299" cy="1014792"/>
            </a:xfrm>
            <a:prstGeom prst="rect">
              <a:avLst/>
            </a:prstGeom>
            <a:noFill/>
            <a:ln>
              <a:noFill/>
            </a:ln>
          </p:spPr>
        </p:pic>
        <p:pic>
          <p:nvPicPr>
            <p:cNvPr id="1053" name="Google Shape;1053;p20"/>
            <p:cNvPicPr preferRelativeResize="0"/>
            <p:nvPr/>
          </p:nvPicPr>
          <p:blipFill rotWithShape="1">
            <a:blip r:embed="rId3">
              <a:alphaModFix/>
            </a:blip>
            <a:srcRect b="0" l="17380" r="18249" t="-2753"/>
            <a:stretch/>
          </p:blipFill>
          <p:spPr>
            <a:xfrm rot="10610269">
              <a:off x="128292" y="4234505"/>
              <a:ext cx="868342" cy="134898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2" name="Shape 152"/>
        <p:cNvGrpSpPr/>
        <p:nvPr/>
      </p:nvGrpSpPr>
      <p:grpSpPr>
        <a:xfrm>
          <a:off x="0" y="0"/>
          <a:ext cx="0" cy="0"/>
          <a:chOff x="0" y="0"/>
          <a:chExt cx="0" cy="0"/>
        </a:xfrm>
      </p:grpSpPr>
      <p:grpSp>
        <p:nvGrpSpPr>
          <p:cNvPr id="153" name="Google Shape;153;p3"/>
          <p:cNvGrpSpPr/>
          <p:nvPr/>
        </p:nvGrpSpPr>
        <p:grpSpPr>
          <a:xfrm>
            <a:off x="-2028666" y="-396704"/>
            <a:ext cx="15057473" cy="5703079"/>
            <a:chOff x="-2028666" y="-396704"/>
            <a:chExt cx="15057473" cy="5703079"/>
          </a:xfrm>
        </p:grpSpPr>
        <p:grpSp>
          <p:nvGrpSpPr>
            <p:cNvPr id="154" name="Google Shape;154;p3"/>
            <p:cNvGrpSpPr/>
            <p:nvPr/>
          </p:nvGrpSpPr>
          <p:grpSpPr>
            <a:xfrm>
              <a:off x="-2028666" y="1882896"/>
              <a:ext cx="5483773" cy="3423479"/>
              <a:chOff x="-2028666" y="1882896"/>
              <a:chExt cx="5483773" cy="3423479"/>
            </a:xfrm>
          </p:grpSpPr>
          <p:sp>
            <p:nvSpPr>
              <p:cNvPr id="155" name="Google Shape;155;p3"/>
              <p:cNvSpPr/>
              <p:nvPr/>
            </p:nvSpPr>
            <p:spPr>
              <a:xfrm flipH="1" rot="10800000">
                <a:off x="-1288409"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flipH="1" rot="10800000">
                <a:off x="-1887335"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flipH="1" rot="10800000">
                <a:off x="-1887335"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flipH="1" rot="10800000">
                <a:off x="-1288409" y="2918986"/>
                <a:ext cx="365424" cy="31626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flipH="1" rot="10800000">
                <a:off x="-90557" y="3263978"/>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flipH="1" rot="10800000">
                <a:off x="807832" y="3781447"/>
                <a:ext cx="366557" cy="317494"/>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flipH="1" rot="10800000">
                <a:off x="-90557" y="4298916"/>
                <a:ext cx="366557" cy="31749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flipH="1" rot="10800000">
                <a:off x="-689483" y="4298916"/>
                <a:ext cx="366576" cy="31749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flipH="1" rot="10800000">
                <a:off x="-1163824" y="4064127"/>
                <a:ext cx="225207" cy="19532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flipH="1" rot="10800000">
                <a:off x="-1726822" y="3692808"/>
                <a:ext cx="226474" cy="195309"/>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flipH="1" rot="10800000">
                <a:off x="-1923263" y="3231679"/>
                <a:ext cx="148551" cy="129386"/>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flipH="1" rot="10800000">
                <a:off x="1773314" y="4570868"/>
                <a:ext cx="147398" cy="128138"/>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flipH="1" rot="10800000">
                <a:off x="3306557" y="4667853"/>
                <a:ext cx="148551" cy="128234"/>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flipH="1" rot="10800000">
                <a:off x="-445112" y="4853561"/>
                <a:ext cx="225207" cy="195232"/>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flipH="1" rot="10800000">
                <a:off x="-1571089" y="3060335"/>
                <a:ext cx="225207" cy="194080"/>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flipH="1" rot="10800000">
                <a:off x="2849913" y="4877473"/>
                <a:ext cx="225207" cy="195309"/>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flipH="1" rot="10800000">
                <a:off x="1931427" y="5014075"/>
                <a:ext cx="226455" cy="195232"/>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flipH="1" rot="10800000">
                <a:off x="445014" y="2474097"/>
                <a:ext cx="225207" cy="195328"/>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flipH="1" rot="10800000">
                <a:off x="-1058421" y="4537334"/>
                <a:ext cx="226474" cy="195213"/>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flipH="1" rot="10800000">
                <a:off x="-2028666" y="2305696"/>
                <a:ext cx="225207" cy="195309"/>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flipH="1" rot="10800000">
                <a:off x="2354305" y="4677435"/>
                <a:ext cx="225226" cy="195309"/>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flipH="1" rot="10800000">
                <a:off x="1406758"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flipH="1" rot="10800000">
                <a:off x="-689483" y="1882896"/>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flipH="1" rot="10800000">
                <a:off x="-988946"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flipH="1" rot="10800000">
                <a:off x="-1288409" y="2227888"/>
                <a:ext cx="365424" cy="317398"/>
              </a:xfrm>
              <a:custGeom>
                <a:rect b="b" l="l" r="r" t="t"/>
                <a:pathLst>
                  <a:path extrusionOk="0" h="16529" w="19030">
                    <a:moveTo>
                      <a:pt x="4742" y="1"/>
                    </a:moveTo>
                    <a:lnTo>
                      <a:pt x="1" y="8235"/>
                    </a:lnTo>
                    <a:lnTo>
                      <a:pt x="4742" y="16529"/>
                    </a:lnTo>
                    <a:lnTo>
                      <a:pt x="14288" y="1652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flipH="1" rot="10800000">
                <a:off x="-1587872"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flipH="1" rot="10800000">
                <a:off x="208906" y="274650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flipH="1" rot="10800000">
                <a:off x="-390020" y="3091482"/>
                <a:ext cx="366576" cy="316246"/>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flipH="1" rot="10800000">
                <a:off x="508369" y="3263978"/>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flipH="1" rot="10800000">
                <a:off x="-1288409" y="3263978"/>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flipH="1" rot="10800000">
                <a:off x="-390020" y="3781447"/>
                <a:ext cx="366576" cy="31749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flipH="1" rot="10800000">
                <a:off x="508369" y="3953924"/>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flipH="1" rot="10800000">
                <a:off x="208906" y="4471412"/>
                <a:ext cx="366557" cy="31749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flipH="1" rot="10800000">
                <a:off x="807832"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flipH="1" rot="10800000">
                <a:off x="-90557" y="4990129"/>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flipH="1" rot="10800000">
                <a:off x="-988946" y="2055392"/>
                <a:ext cx="365424" cy="317398"/>
              </a:xfrm>
              <a:custGeom>
                <a:rect b="b" l="l" r="r" t="t"/>
                <a:pathLst>
                  <a:path extrusionOk="0" h="16529" w="19030">
                    <a:moveTo>
                      <a:pt x="4742" y="0"/>
                    </a:moveTo>
                    <a:lnTo>
                      <a:pt x="1" y="8235"/>
                    </a:lnTo>
                    <a:lnTo>
                      <a:pt x="4742" y="16529"/>
                    </a:lnTo>
                    <a:lnTo>
                      <a:pt x="14288" y="16529"/>
                    </a:lnTo>
                    <a:lnTo>
                      <a:pt x="19029" y="8235"/>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flipH="1" rot="10800000">
                <a:off x="-390020" y="2400365"/>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flipH="1" rot="10800000">
                <a:off x="-988946" y="2746509"/>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flipH="1" rot="10800000">
                <a:off x="-90557" y="2918986"/>
                <a:ext cx="366557" cy="316265"/>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flipH="1" rot="10800000">
                <a:off x="-90557" y="4643889"/>
                <a:ext cx="366557" cy="31749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flipH="1" rot="10800000">
                <a:off x="508369" y="499012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flipH="1" rot="10800000">
                <a:off x="-689483" y="2227888"/>
                <a:ext cx="366576" cy="317398"/>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flipH="1" rot="10800000">
                <a:off x="-390020" y="2746509"/>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flipH="1" rot="10800000">
                <a:off x="-1288409"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flipH="1" rot="10800000">
                <a:off x="208906" y="3091482"/>
                <a:ext cx="366557" cy="316246"/>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flipH="1" rot="10800000">
                <a:off x="-689483" y="2918986"/>
                <a:ext cx="366576" cy="31626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flipH="1" rot="10800000">
                <a:off x="208906" y="3436455"/>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flipH="1" rot="10800000">
                <a:off x="-390020" y="3436455"/>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flipH="1" rot="10800000">
                <a:off x="-689483" y="3263978"/>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flipH="1" rot="10800000">
                <a:off x="-988946" y="3436455"/>
                <a:ext cx="365424" cy="317513"/>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flipH="1" rot="10800000">
                <a:off x="508369" y="3608951"/>
                <a:ext cx="366557" cy="317494"/>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flipH="1" rot="10800000">
                <a:off x="208906" y="3781447"/>
                <a:ext cx="366557" cy="31749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flipH="1" rot="10800000">
                <a:off x="-90557" y="3608951"/>
                <a:ext cx="366557" cy="31749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flipH="1" rot="10800000">
                <a:off x="208906" y="4126420"/>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flipH="1" rot="10800000">
                <a:off x="-390020" y="4126420"/>
                <a:ext cx="366576" cy="31749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flipH="1" rot="10800000">
                <a:off x="-689483" y="3953924"/>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flipH="1" rot="10800000">
                <a:off x="807832" y="4471412"/>
                <a:ext cx="366557" cy="31749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flipH="1" rot="10800000">
                <a:off x="1107295" y="4643889"/>
                <a:ext cx="366557" cy="31749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flipH="1" rot="10800000">
                <a:off x="508369" y="4643889"/>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3"/>
            <p:cNvGrpSpPr/>
            <p:nvPr/>
          </p:nvGrpSpPr>
          <p:grpSpPr>
            <a:xfrm>
              <a:off x="7225437" y="-396704"/>
              <a:ext cx="5803371" cy="3423479"/>
              <a:chOff x="-2348263" y="1882896"/>
              <a:chExt cx="5803371" cy="3423479"/>
            </a:xfrm>
          </p:grpSpPr>
          <p:sp>
            <p:nvSpPr>
              <p:cNvPr id="215" name="Google Shape;215;p3"/>
              <p:cNvSpPr/>
              <p:nvPr/>
            </p:nvSpPr>
            <p:spPr>
              <a:xfrm flipH="1" rot="10800000">
                <a:off x="-1288409"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flipH="1" rot="10800000">
                <a:off x="-1887335"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flipH="1" rot="10800000">
                <a:off x="-1887335"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flipH="1" rot="10800000">
                <a:off x="-1288409" y="2918986"/>
                <a:ext cx="365424" cy="31626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flipH="1" rot="10800000">
                <a:off x="-90557" y="3263978"/>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flipH="1" rot="10800000">
                <a:off x="807832" y="3781447"/>
                <a:ext cx="366557" cy="317494"/>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flipH="1" rot="10800000">
                <a:off x="-90557" y="4298916"/>
                <a:ext cx="366557" cy="31749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flipH="1" rot="10800000">
                <a:off x="-689483" y="4298916"/>
                <a:ext cx="366576" cy="31749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flipH="1" rot="10800000">
                <a:off x="-1025599" y="3961114"/>
                <a:ext cx="225207" cy="19532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flipH="1" rot="10800000">
                <a:off x="-2199722" y="2501008"/>
                <a:ext cx="226474" cy="195309"/>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flipH="1" rot="10800000">
                <a:off x="-2348263" y="2717779"/>
                <a:ext cx="148551" cy="129386"/>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flipH="1" rot="10800000">
                <a:off x="1773314" y="4570868"/>
                <a:ext cx="147398" cy="128138"/>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flipH="1" rot="10800000">
                <a:off x="3306557" y="4667853"/>
                <a:ext cx="148551" cy="128234"/>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flipH="1" rot="10800000">
                <a:off x="-445112" y="4853561"/>
                <a:ext cx="225207" cy="195232"/>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flipH="1" rot="10800000">
                <a:off x="-1571089" y="3060335"/>
                <a:ext cx="225207" cy="194080"/>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flipH="1" rot="10800000">
                <a:off x="2849913" y="4877473"/>
                <a:ext cx="225207" cy="195309"/>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flipH="1" rot="10800000">
                <a:off x="1931427" y="5014075"/>
                <a:ext cx="226455" cy="195232"/>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flipH="1" rot="10800000">
                <a:off x="445014" y="2474097"/>
                <a:ext cx="225207" cy="195328"/>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flipH="1" rot="10800000">
                <a:off x="-1026234" y="4472659"/>
                <a:ext cx="226474" cy="195213"/>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flipH="1" rot="10800000">
                <a:off x="-2028666" y="2305696"/>
                <a:ext cx="225207" cy="195309"/>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flipH="1" rot="10800000">
                <a:off x="2354305" y="4677435"/>
                <a:ext cx="225226" cy="195309"/>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flipH="1" rot="10800000">
                <a:off x="1406758"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flipH="1" rot="10800000">
                <a:off x="-689483" y="1882896"/>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flipH="1" rot="10800000">
                <a:off x="-988946"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flipH="1" rot="10800000">
                <a:off x="-1288409" y="2227888"/>
                <a:ext cx="365424" cy="317398"/>
              </a:xfrm>
              <a:custGeom>
                <a:rect b="b" l="l" r="r" t="t"/>
                <a:pathLst>
                  <a:path extrusionOk="0" h="16529" w="19030">
                    <a:moveTo>
                      <a:pt x="4742" y="1"/>
                    </a:moveTo>
                    <a:lnTo>
                      <a:pt x="1" y="8235"/>
                    </a:lnTo>
                    <a:lnTo>
                      <a:pt x="4742" y="16529"/>
                    </a:lnTo>
                    <a:lnTo>
                      <a:pt x="14288" y="1652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flipH="1" rot="10800000">
                <a:off x="-1587872"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flipH="1" rot="10800000">
                <a:off x="208906" y="274650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flipH="1" rot="10800000">
                <a:off x="-390020" y="3091482"/>
                <a:ext cx="366576" cy="316246"/>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flipH="1" rot="10800000">
                <a:off x="508369" y="3263978"/>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flipH="1" rot="10800000">
                <a:off x="-1288409" y="3263978"/>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flipH="1" rot="10800000">
                <a:off x="-390020" y="3781447"/>
                <a:ext cx="366576" cy="31749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flipH="1" rot="10800000">
                <a:off x="508369" y="3953924"/>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flipH="1" rot="10800000">
                <a:off x="208906" y="4471412"/>
                <a:ext cx="366557" cy="31749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flipH="1" rot="10800000">
                <a:off x="807832"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flipH="1" rot="10800000">
                <a:off x="-90557" y="4990129"/>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flipH="1" rot="10800000">
                <a:off x="-988946" y="2055392"/>
                <a:ext cx="365424" cy="317398"/>
              </a:xfrm>
              <a:custGeom>
                <a:rect b="b" l="l" r="r" t="t"/>
                <a:pathLst>
                  <a:path extrusionOk="0" h="16529" w="19030">
                    <a:moveTo>
                      <a:pt x="4742" y="0"/>
                    </a:moveTo>
                    <a:lnTo>
                      <a:pt x="1" y="8235"/>
                    </a:lnTo>
                    <a:lnTo>
                      <a:pt x="4742" y="16529"/>
                    </a:lnTo>
                    <a:lnTo>
                      <a:pt x="14288" y="16529"/>
                    </a:lnTo>
                    <a:lnTo>
                      <a:pt x="19029" y="8235"/>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flipH="1" rot="10800000">
                <a:off x="-390020" y="2400365"/>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flipH="1" rot="10800000">
                <a:off x="-988946" y="2746509"/>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flipH="1" rot="10800000">
                <a:off x="-90557" y="2918986"/>
                <a:ext cx="366557" cy="316265"/>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flipH="1" rot="10800000">
                <a:off x="-90557" y="4643889"/>
                <a:ext cx="366557" cy="31749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flipH="1" rot="10800000">
                <a:off x="508369" y="499012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flipH="1" rot="10800000">
                <a:off x="-689483" y="2227888"/>
                <a:ext cx="366576" cy="317398"/>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flipH="1" rot="10800000">
                <a:off x="-390020" y="2746509"/>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flipH="1" rot="10800000">
                <a:off x="-1288409"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flipH="1" rot="10800000">
                <a:off x="208906" y="3091482"/>
                <a:ext cx="366557" cy="316246"/>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flipH="1" rot="10800000">
                <a:off x="-689483" y="2918986"/>
                <a:ext cx="366576" cy="31626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flipH="1" rot="10800000">
                <a:off x="208906" y="3436455"/>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flipH="1" rot="10800000">
                <a:off x="-390020" y="3436455"/>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flipH="1" rot="10800000">
                <a:off x="-689483" y="3263978"/>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flipH="1" rot="10800000">
                <a:off x="-988946" y="3436455"/>
                <a:ext cx="365424" cy="317513"/>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flipH="1" rot="10800000">
                <a:off x="508369" y="3608951"/>
                <a:ext cx="366557" cy="317494"/>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flipH="1" rot="10800000">
                <a:off x="208906" y="3781447"/>
                <a:ext cx="366557" cy="31749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flipH="1" rot="10800000">
                <a:off x="-90557" y="3608951"/>
                <a:ext cx="366557" cy="31749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flipH="1" rot="10800000">
                <a:off x="208906" y="4126420"/>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flipH="1" rot="10800000">
                <a:off x="-390020" y="4126420"/>
                <a:ext cx="366576" cy="31749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flipH="1" rot="10800000">
                <a:off x="-689483" y="3953924"/>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flipH="1" rot="10800000">
                <a:off x="807832" y="4471412"/>
                <a:ext cx="366557" cy="31749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flipH="1" rot="10800000">
                <a:off x="1107295" y="4643889"/>
                <a:ext cx="366557" cy="31749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flipH="1" rot="10800000">
                <a:off x="508369" y="4643889"/>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3"/>
            <p:cNvGrpSpPr/>
            <p:nvPr/>
          </p:nvGrpSpPr>
          <p:grpSpPr>
            <a:xfrm>
              <a:off x="0" y="0"/>
              <a:ext cx="2525467" cy="1155154"/>
              <a:chOff x="0" y="0"/>
              <a:chExt cx="2525467" cy="1155154"/>
            </a:xfrm>
          </p:grpSpPr>
          <p:sp>
            <p:nvSpPr>
              <p:cNvPr id="275" name="Google Shape;275;p3"/>
              <p:cNvSpPr/>
              <p:nvPr/>
            </p:nvSpPr>
            <p:spPr>
              <a:xfrm>
                <a:off x="1119084" y="0"/>
                <a:ext cx="306347" cy="264286"/>
              </a:xfrm>
              <a:custGeom>
                <a:rect b="b" l="l" r="r" t="t"/>
                <a:pathLst>
                  <a:path extrusionOk="0" h="16469" w="19090">
                    <a:moveTo>
                      <a:pt x="4742" y="0"/>
                    </a:moveTo>
                    <a:lnTo>
                      <a:pt x="1" y="8235"/>
                    </a:lnTo>
                    <a:lnTo>
                      <a:pt x="4742" y="16469"/>
                    </a:lnTo>
                    <a:lnTo>
                      <a:pt x="14288" y="16469"/>
                    </a:lnTo>
                    <a:lnTo>
                      <a:pt x="19089" y="8235"/>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118102" y="576567"/>
                <a:ext cx="305384" cy="265249"/>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1619574" y="288276"/>
                <a:ext cx="306331" cy="265249"/>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118102" y="0"/>
                <a:ext cx="305384" cy="26428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426923" y="992015"/>
                <a:ext cx="188221" cy="163139"/>
              </a:xfrm>
              <a:custGeom>
                <a:rect b="b" l="l" r="r" t="t"/>
                <a:pathLst>
                  <a:path extrusionOk="0" h="10166" w="11729">
                    <a:moveTo>
                      <a:pt x="2930" y="0"/>
                    </a:moveTo>
                    <a:lnTo>
                      <a:pt x="1" y="5115"/>
                    </a:lnTo>
                    <a:lnTo>
                      <a:pt x="2930" y="10166"/>
                    </a:lnTo>
                    <a:lnTo>
                      <a:pt x="8794" y="10166"/>
                    </a:lnTo>
                    <a:lnTo>
                      <a:pt x="11728" y="5115"/>
                    </a:lnTo>
                    <a:lnTo>
                      <a:pt x="8794"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1925893" y="69992"/>
                <a:ext cx="188205" cy="163235"/>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2337262" y="246166"/>
                <a:ext cx="188205" cy="163235"/>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0" y="325279"/>
                <a:ext cx="188205" cy="163219"/>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1119084" y="576567"/>
                <a:ext cx="306347" cy="265249"/>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868838" y="144146"/>
                <a:ext cx="305384" cy="265249"/>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18593" y="288276"/>
                <a:ext cx="305384" cy="265249"/>
              </a:xfrm>
              <a:custGeom>
                <a:rect b="b" l="l" r="r" t="t"/>
                <a:pathLst>
                  <a:path extrusionOk="0" h="16529" w="19030">
                    <a:moveTo>
                      <a:pt x="4742" y="1"/>
                    </a:moveTo>
                    <a:lnTo>
                      <a:pt x="1" y="8235"/>
                    </a:lnTo>
                    <a:lnTo>
                      <a:pt x="4742" y="16529"/>
                    </a:lnTo>
                    <a:lnTo>
                      <a:pt x="14288" y="16529"/>
                    </a:lnTo>
                    <a:lnTo>
                      <a:pt x="19029" y="8235"/>
                    </a:lnTo>
                    <a:lnTo>
                      <a:pt x="14288" y="1"/>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8348" y="144146"/>
                <a:ext cx="305384" cy="265249"/>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868838" y="432421"/>
                <a:ext cx="305384" cy="265249"/>
              </a:xfrm>
              <a:custGeom>
                <a:rect b="b" l="l" r="r" t="t"/>
                <a:pathLst>
                  <a:path extrusionOk="0" h="16529" w="19030">
                    <a:moveTo>
                      <a:pt x="4742" y="0"/>
                    </a:moveTo>
                    <a:lnTo>
                      <a:pt x="1" y="8235"/>
                    </a:lnTo>
                    <a:lnTo>
                      <a:pt x="4742" y="16529"/>
                    </a:lnTo>
                    <a:lnTo>
                      <a:pt x="14288" y="16529"/>
                    </a:lnTo>
                    <a:lnTo>
                      <a:pt x="19029" y="8235"/>
                    </a:lnTo>
                    <a:lnTo>
                      <a:pt x="1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369329" y="144146"/>
                <a:ext cx="306347" cy="265249"/>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1119084" y="288276"/>
                <a:ext cx="306347" cy="265249"/>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618593" y="0"/>
                <a:ext cx="305384" cy="26428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 name="Google Shape;291;p3"/>
          <p:cNvGrpSpPr/>
          <p:nvPr/>
        </p:nvGrpSpPr>
        <p:grpSpPr>
          <a:xfrm>
            <a:off x="-989428" y="-354917"/>
            <a:ext cx="10390893" cy="7697871"/>
            <a:chOff x="-989428" y="-354917"/>
            <a:chExt cx="10390893" cy="7697871"/>
          </a:xfrm>
        </p:grpSpPr>
        <p:pic>
          <p:nvPicPr>
            <p:cNvPr id="292" name="Google Shape;292;p3"/>
            <p:cNvPicPr preferRelativeResize="0"/>
            <p:nvPr/>
          </p:nvPicPr>
          <p:blipFill>
            <a:blip r:embed="rId2">
              <a:alphaModFix/>
            </a:blip>
            <a:stretch>
              <a:fillRect/>
            </a:stretch>
          </p:blipFill>
          <p:spPr>
            <a:xfrm rot="-8366432">
              <a:off x="7836502" y="-88696"/>
              <a:ext cx="1298742" cy="1298742"/>
            </a:xfrm>
            <a:prstGeom prst="rect">
              <a:avLst/>
            </a:prstGeom>
            <a:noFill/>
            <a:ln>
              <a:noFill/>
            </a:ln>
          </p:spPr>
        </p:pic>
        <p:pic>
          <p:nvPicPr>
            <p:cNvPr id="293" name="Google Shape;293;p3"/>
            <p:cNvPicPr preferRelativeResize="0"/>
            <p:nvPr/>
          </p:nvPicPr>
          <p:blipFill rotWithShape="1">
            <a:blip r:embed="rId3">
              <a:alphaModFix/>
            </a:blip>
            <a:srcRect b="17294" l="0" r="0" t="12371"/>
            <a:stretch/>
          </p:blipFill>
          <p:spPr>
            <a:xfrm flipH="1" rot="-7534173">
              <a:off x="-698083" y="3694317"/>
              <a:ext cx="3789110" cy="2664974"/>
            </a:xfrm>
            <a:prstGeom prst="rect">
              <a:avLst/>
            </a:prstGeom>
            <a:noFill/>
            <a:ln>
              <a:noFill/>
            </a:ln>
          </p:spPr>
        </p:pic>
      </p:grpSp>
      <p:sp>
        <p:nvSpPr>
          <p:cNvPr id="294" name="Google Shape;294;p3"/>
          <p:cNvSpPr txBox="1"/>
          <p:nvPr>
            <p:ph type="title"/>
          </p:nvPr>
        </p:nvSpPr>
        <p:spPr>
          <a:xfrm>
            <a:off x="2038200" y="2307325"/>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5" name="Google Shape;295;p3"/>
          <p:cNvSpPr txBox="1"/>
          <p:nvPr>
            <p:ph hasCustomPrompt="1" idx="2" type="title"/>
          </p:nvPr>
        </p:nvSpPr>
        <p:spPr>
          <a:xfrm>
            <a:off x="3909900" y="1400063"/>
            <a:ext cx="1324200" cy="8418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latin typeface="Archivo ExtraBold"/>
                <a:ea typeface="Archivo ExtraBold"/>
                <a:cs typeface="Archivo ExtraBold"/>
                <a:sym typeface="Archivo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6" name="Google Shape;296;p3"/>
          <p:cNvSpPr txBox="1"/>
          <p:nvPr>
            <p:ph idx="1" type="subTitle"/>
          </p:nvPr>
        </p:nvSpPr>
        <p:spPr>
          <a:xfrm>
            <a:off x="2509100" y="3225350"/>
            <a:ext cx="4125900" cy="365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Manrope Medium"/>
                <a:ea typeface="Manrope Medium"/>
                <a:cs typeface="Manrope Medium"/>
                <a:sym typeface="Manrope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054" name="Shape 1054"/>
        <p:cNvGrpSpPr/>
        <p:nvPr/>
      </p:nvGrpSpPr>
      <p:grpSpPr>
        <a:xfrm>
          <a:off x="0" y="0"/>
          <a:ext cx="0" cy="0"/>
          <a:chOff x="0" y="0"/>
          <a:chExt cx="0" cy="0"/>
        </a:xfrm>
      </p:grpSpPr>
      <p:sp>
        <p:nvSpPr>
          <p:cNvPr id="1055" name="Google Shape;105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6" name="Google Shape;1056;p21"/>
          <p:cNvSpPr txBox="1"/>
          <p:nvPr>
            <p:ph idx="1" type="body"/>
          </p:nvPr>
        </p:nvSpPr>
        <p:spPr>
          <a:xfrm>
            <a:off x="720000" y="1215750"/>
            <a:ext cx="7704000" cy="1295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0"/>
              </a:spcBef>
              <a:spcAft>
                <a:spcPts val="0"/>
              </a:spcAft>
              <a:buSzPts val="1200"/>
              <a:buFont typeface="Nunito Light"/>
              <a:buChar char="●"/>
              <a:defRPr/>
            </a:lvl4pPr>
            <a:lvl5pPr indent="-304800" lvl="4" marL="2286000" rtl="0">
              <a:lnSpc>
                <a:spcPct val="115000"/>
              </a:lnSpc>
              <a:spcBef>
                <a:spcPts val="0"/>
              </a:spcBef>
              <a:spcAft>
                <a:spcPts val="0"/>
              </a:spcAft>
              <a:buSzPts val="1200"/>
              <a:buFont typeface="Nunito Light"/>
              <a:buChar char="○"/>
              <a:defRPr/>
            </a:lvl5pPr>
            <a:lvl6pPr indent="-304800" lvl="5" marL="2743200" rtl="0">
              <a:lnSpc>
                <a:spcPct val="115000"/>
              </a:lnSpc>
              <a:spcBef>
                <a:spcPts val="0"/>
              </a:spcBef>
              <a:spcAft>
                <a:spcPts val="0"/>
              </a:spcAft>
              <a:buSzPts val="1200"/>
              <a:buFont typeface="Nunito Light"/>
              <a:buChar char="■"/>
              <a:defRPr/>
            </a:lvl6pPr>
            <a:lvl7pPr indent="-304800" lvl="6" marL="3200400" rtl="0">
              <a:lnSpc>
                <a:spcPct val="115000"/>
              </a:lnSpc>
              <a:spcBef>
                <a:spcPts val="0"/>
              </a:spcBef>
              <a:spcAft>
                <a:spcPts val="0"/>
              </a:spcAft>
              <a:buSzPts val="1200"/>
              <a:buFont typeface="Nunito Light"/>
              <a:buChar char="●"/>
              <a:defRPr/>
            </a:lvl7pPr>
            <a:lvl8pPr indent="-304800" lvl="7" marL="3657600" rtl="0">
              <a:lnSpc>
                <a:spcPct val="115000"/>
              </a:lnSpc>
              <a:spcBef>
                <a:spcPts val="0"/>
              </a:spcBef>
              <a:spcAft>
                <a:spcPts val="0"/>
              </a:spcAft>
              <a:buSzPts val="1200"/>
              <a:buFont typeface="Nunito Light"/>
              <a:buChar char="○"/>
              <a:defRPr/>
            </a:lvl8pPr>
            <a:lvl9pPr indent="-304800" lvl="8" marL="4114800" rtl="0">
              <a:lnSpc>
                <a:spcPct val="115000"/>
              </a:lnSpc>
              <a:spcBef>
                <a:spcPts val="0"/>
              </a:spcBef>
              <a:spcAft>
                <a:spcPts val="0"/>
              </a:spcAft>
              <a:buSzPts val="1200"/>
              <a:buFont typeface="Nunito Light"/>
              <a:buChar char="■"/>
              <a:defRPr/>
            </a:lvl9pPr>
          </a:lstStyle>
          <a:p/>
        </p:txBody>
      </p:sp>
      <p:grpSp>
        <p:nvGrpSpPr>
          <p:cNvPr id="1057" name="Google Shape;1057;p21"/>
          <p:cNvGrpSpPr/>
          <p:nvPr/>
        </p:nvGrpSpPr>
        <p:grpSpPr>
          <a:xfrm>
            <a:off x="-374481" y="3970996"/>
            <a:ext cx="2941933" cy="3110486"/>
            <a:chOff x="-374481" y="3970996"/>
            <a:chExt cx="2941933" cy="3110486"/>
          </a:xfrm>
        </p:grpSpPr>
        <p:grpSp>
          <p:nvGrpSpPr>
            <p:cNvPr id="1058" name="Google Shape;1058;p21"/>
            <p:cNvGrpSpPr/>
            <p:nvPr/>
          </p:nvGrpSpPr>
          <p:grpSpPr>
            <a:xfrm rot="-5400000">
              <a:off x="-458757" y="4055272"/>
              <a:ext cx="3110486" cy="2941933"/>
              <a:chOff x="363575" y="365650"/>
              <a:chExt cx="4949850" cy="4681625"/>
            </a:xfrm>
          </p:grpSpPr>
          <p:sp>
            <p:nvSpPr>
              <p:cNvPr id="1059" name="Google Shape;1059;p21"/>
              <p:cNvSpPr/>
              <p:nvPr/>
            </p:nvSpPr>
            <p:spPr>
              <a:xfrm>
                <a:off x="132732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1"/>
              <p:cNvSpPr/>
              <p:nvPr/>
            </p:nvSpPr>
            <p:spPr>
              <a:xfrm>
                <a:off x="54757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1"/>
              <p:cNvSpPr/>
              <p:nvPr/>
            </p:nvSpPr>
            <p:spPr>
              <a:xfrm>
                <a:off x="2886825" y="4184900"/>
                <a:ext cx="477225" cy="413225"/>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1"/>
              <p:cNvSpPr/>
              <p:nvPr/>
            </p:nvSpPr>
            <p:spPr>
              <a:xfrm>
                <a:off x="54757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1"/>
              <p:cNvSpPr/>
              <p:nvPr/>
            </p:nvSpPr>
            <p:spPr>
              <a:xfrm>
                <a:off x="3579246" y="3509541"/>
                <a:ext cx="477225" cy="411725"/>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1"/>
              <p:cNvSpPr/>
              <p:nvPr/>
            </p:nvSpPr>
            <p:spPr>
              <a:xfrm>
                <a:off x="1327325" y="3286625"/>
                <a:ext cx="475750" cy="411750"/>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1"/>
              <p:cNvSpPr/>
              <p:nvPr/>
            </p:nvSpPr>
            <p:spPr>
              <a:xfrm>
                <a:off x="2886825" y="2837500"/>
                <a:ext cx="477225" cy="41172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1"/>
              <p:cNvSpPr/>
              <p:nvPr/>
            </p:nvSpPr>
            <p:spPr>
              <a:xfrm>
                <a:off x="4056450" y="2162175"/>
                <a:ext cx="477225" cy="413350"/>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1"/>
              <p:cNvSpPr/>
              <p:nvPr/>
            </p:nvSpPr>
            <p:spPr>
              <a:xfrm>
                <a:off x="2886825" y="1488475"/>
                <a:ext cx="477225" cy="413350"/>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1"/>
              <p:cNvSpPr/>
              <p:nvPr/>
            </p:nvSpPr>
            <p:spPr>
              <a:xfrm>
                <a:off x="2107075" y="1488475"/>
                <a:ext cx="477250" cy="413350"/>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1489525" y="1953200"/>
                <a:ext cx="293200" cy="25430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56550" y="2436650"/>
                <a:ext cx="294850" cy="254275"/>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903150" y="987950"/>
                <a:ext cx="193400" cy="166825"/>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1"/>
              <p:cNvSpPr/>
              <p:nvPr/>
            </p:nvSpPr>
            <p:spPr>
              <a:xfrm>
                <a:off x="500800" y="3122825"/>
                <a:ext cx="193400" cy="168450"/>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1"/>
              <p:cNvSpPr/>
              <p:nvPr/>
            </p:nvSpPr>
            <p:spPr>
              <a:xfrm>
                <a:off x="2425225" y="925550"/>
                <a:ext cx="293200" cy="254175"/>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959300" y="3261675"/>
                <a:ext cx="293200" cy="252675"/>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4580094" y="1751619"/>
                <a:ext cx="293200" cy="254275"/>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1626750" y="1337275"/>
                <a:ext cx="294850" cy="25415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1"/>
              <p:cNvSpPr/>
              <p:nvPr/>
            </p:nvSpPr>
            <p:spPr>
              <a:xfrm>
                <a:off x="363575" y="4242550"/>
                <a:ext cx="293200" cy="254275"/>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a:off x="1902850" y="376625"/>
                <a:ext cx="293200" cy="254150"/>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4836200" y="814775"/>
                <a:ext cx="477225" cy="413350"/>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3276700" y="365650"/>
                <a:ext cx="477225" cy="411725"/>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21"/>
            <p:cNvGrpSpPr/>
            <p:nvPr/>
          </p:nvGrpSpPr>
          <p:grpSpPr>
            <a:xfrm rot="-5400000">
              <a:off x="-174571" y="4016084"/>
              <a:ext cx="2259868" cy="2659687"/>
              <a:chOff x="1327325" y="365650"/>
              <a:chExt cx="3596225" cy="4232475"/>
            </a:xfrm>
          </p:grpSpPr>
          <p:sp>
            <p:nvSpPr>
              <p:cNvPr id="1082" name="Google Shape;1082;p21"/>
              <p:cNvSpPr/>
              <p:nvPr/>
            </p:nvSpPr>
            <p:spPr>
              <a:xfrm>
                <a:off x="3276700" y="3960350"/>
                <a:ext cx="477225" cy="413225"/>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2107075" y="4184900"/>
                <a:ext cx="477250" cy="413225"/>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p:nvPr/>
            </p:nvSpPr>
            <p:spPr>
              <a:xfrm>
                <a:off x="2496950" y="35112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a:off x="132732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a:off x="2107075" y="3286625"/>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a:off x="3969121" y="3284966"/>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1"/>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1"/>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1"/>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1"/>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1"/>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1"/>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1"/>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1"/>
              <p:cNvSpPr/>
              <p:nvPr/>
            </p:nvSpPr>
            <p:spPr>
              <a:xfrm>
                <a:off x="2107075" y="19376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a:off x="4056450" y="1263900"/>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a:off x="4446325" y="1039350"/>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1"/>
              <p:cNvSpPr/>
              <p:nvPr/>
            </p:nvSpPr>
            <p:spPr>
              <a:xfrm>
                <a:off x="3666575" y="10393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1"/>
              <p:cNvSpPr/>
              <p:nvPr/>
            </p:nvSpPr>
            <p:spPr>
              <a:xfrm>
                <a:off x="4056450" y="365650"/>
                <a:ext cx="477225" cy="411725"/>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3" name="Google Shape;1103;p21"/>
          <p:cNvGrpSpPr/>
          <p:nvPr/>
        </p:nvGrpSpPr>
        <p:grpSpPr>
          <a:xfrm>
            <a:off x="8571728" y="539496"/>
            <a:ext cx="776718" cy="2496858"/>
            <a:chOff x="8280253" y="-933479"/>
            <a:chExt cx="776718" cy="2496858"/>
          </a:xfrm>
        </p:grpSpPr>
        <p:sp>
          <p:nvSpPr>
            <p:cNvPr id="1104" name="Google Shape;1104;p21"/>
            <p:cNvSpPr/>
            <p:nvPr/>
          </p:nvSpPr>
          <p:spPr>
            <a:xfrm rot="-5400000">
              <a:off x="8777662" y="-912899"/>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1"/>
            <p:cNvSpPr/>
            <p:nvPr/>
          </p:nvSpPr>
          <p:spPr>
            <a:xfrm rot="-5400000">
              <a:off x="8260183" y="-106385"/>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1"/>
            <p:cNvSpPr/>
            <p:nvPr/>
          </p:nvSpPr>
          <p:spPr>
            <a:xfrm rot="-5400000">
              <a:off x="8260175" y="383602"/>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1"/>
            <p:cNvSpPr/>
            <p:nvPr/>
          </p:nvSpPr>
          <p:spPr>
            <a:xfrm rot="-5400000">
              <a:off x="8560063" y="879473"/>
              <a:ext cx="184247" cy="159802"/>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1"/>
            <p:cNvSpPr/>
            <p:nvPr/>
          </p:nvSpPr>
          <p:spPr>
            <a:xfrm rot="-5400000">
              <a:off x="8336598" y="1263668"/>
              <a:ext cx="121533" cy="104833"/>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1"/>
            <p:cNvSpPr/>
            <p:nvPr/>
          </p:nvSpPr>
          <p:spPr>
            <a:xfrm rot="-5400000">
              <a:off x="8750674" y="1391393"/>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1"/>
            <p:cNvSpPr/>
            <p:nvPr/>
          </p:nvSpPr>
          <p:spPr>
            <a:xfrm rot="-5400000">
              <a:off x="8458601" y="1018919"/>
              <a:ext cx="185284" cy="159708"/>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1"/>
            <p:cNvSpPr/>
            <p:nvPr/>
          </p:nvSpPr>
          <p:spPr>
            <a:xfrm rot="-5400000">
              <a:off x="8636029" y="-668428"/>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1"/>
            <p:cNvSpPr/>
            <p:nvPr/>
          </p:nvSpPr>
          <p:spPr>
            <a:xfrm rot="-5400000">
              <a:off x="8636500" y="-177962"/>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1"/>
            <p:cNvSpPr/>
            <p:nvPr/>
          </p:nvSpPr>
          <p:spPr>
            <a:xfrm rot="-5400000">
              <a:off x="8494922" y="-913410"/>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1"/>
            <p:cNvSpPr/>
            <p:nvPr/>
          </p:nvSpPr>
          <p:spPr>
            <a:xfrm rot="-5400000">
              <a:off x="8401298" y="138605"/>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1"/>
            <p:cNvSpPr/>
            <p:nvPr/>
          </p:nvSpPr>
          <p:spPr>
            <a:xfrm rot="-5400000">
              <a:off x="8542413" y="383594"/>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6" name="Google Shape;1116;p21"/>
          <p:cNvPicPr preferRelativeResize="0"/>
          <p:nvPr/>
        </p:nvPicPr>
        <p:blipFill rotWithShape="1">
          <a:blip r:embed="rId2">
            <a:alphaModFix/>
          </a:blip>
          <a:srcRect b="21747" l="19248" r="24635" t="9343"/>
          <a:stretch/>
        </p:blipFill>
        <p:spPr>
          <a:xfrm rot="3095536">
            <a:off x="8577850" y="-399853"/>
            <a:ext cx="1529971" cy="187870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1117" name="Shape 1117"/>
        <p:cNvGrpSpPr/>
        <p:nvPr/>
      </p:nvGrpSpPr>
      <p:grpSpPr>
        <a:xfrm>
          <a:off x="0" y="0"/>
          <a:ext cx="0" cy="0"/>
          <a:chOff x="0" y="0"/>
          <a:chExt cx="0" cy="0"/>
        </a:xfrm>
      </p:grpSpPr>
      <p:sp>
        <p:nvSpPr>
          <p:cNvPr id="1118" name="Google Shape;111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9" name="Google Shape;1119;p22"/>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0"/>
              </a:spcBef>
              <a:spcAft>
                <a:spcPts val="0"/>
              </a:spcAft>
              <a:buSzPts val="1200"/>
              <a:buFont typeface="Nunito Light"/>
              <a:buChar char="●"/>
              <a:defRPr/>
            </a:lvl4pPr>
            <a:lvl5pPr indent="-304800" lvl="4" marL="2286000" rtl="0">
              <a:lnSpc>
                <a:spcPct val="115000"/>
              </a:lnSpc>
              <a:spcBef>
                <a:spcPts val="0"/>
              </a:spcBef>
              <a:spcAft>
                <a:spcPts val="0"/>
              </a:spcAft>
              <a:buSzPts val="1200"/>
              <a:buFont typeface="Nunito Light"/>
              <a:buChar char="○"/>
              <a:defRPr/>
            </a:lvl5pPr>
            <a:lvl6pPr indent="-304800" lvl="5" marL="2743200" rtl="0">
              <a:lnSpc>
                <a:spcPct val="115000"/>
              </a:lnSpc>
              <a:spcBef>
                <a:spcPts val="0"/>
              </a:spcBef>
              <a:spcAft>
                <a:spcPts val="0"/>
              </a:spcAft>
              <a:buSzPts val="1200"/>
              <a:buFont typeface="Nunito Light"/>
              <a:buChar char="■"/>
              <a:defRPr/>
            </a:lvl6pPr>
            <a:lvl7pPr indent="-304800" lvl="6" marL="3200400" rtl="0">
              <a:lnSpc>
                <a:spcPct val="115000"/>
              </a:lnSpc>
              <a:spcBef>
                <a:spcPts val="0"/>
              </a:spcBef>
              <a:spcAft>
                <a:spcPts val="0"/>
              </a:spcAft>
              <a:buSzPts val="1200"/>
              <a:buFont typeface="Nunito Light"/>
              <a:buChar char="●"/>
              <a:defRPr/>
            </a:lvl7pPr>
            <a:lvl8pPr indent="-304800" lvl="7" marL="3657600" rtl="0">
              <a:lnSpc>
                <a:spcPct val="115000"/>
              </a:lnSpc>
              <a:spcBef>
                <a:spcPts val="0"/>
              </a:spcBef>
              <a:spcAft>
                <a:spcPts val="0"/>
              </a:spcAft>
              <a:buSzPts val="1200"/>
              <a:buFont typeface="Nunito Light"/>
              <a:buChar char="○"/>
              <a:defRPr/>
            </a:lvl8pPr>
            <a:lvl9pPr indent="-304800" lvl="8" marL="4114800" rtl="0">
              <a:lnSpc>
                <a:spcPct val="115000"/>
              </a:lnSpc>
              <a:spcBef>
                <a:spcPts val="0"/>
              </a:spcBef>
              <a:spcAft>
                <a:spcPts val="0"/>
              </a:spcAft>
              <a:buSzPts val="1200"/>
              <a:buFont typeface="Nunito Light"/>
              <a:buChar char="■"/>
              <a:defRPr/>
            </a:lvl9pPr>
          </a:lstStyle>
          <a:p/>
        </p:txBody>
      </p:sp>
      <p:grpSp>
        <p:nvGrpSpPr>
          <p:cNvPr id="1120" name="Google Shape;1120;p22"/>
          <p:cNvGrpSpPr/>
          <p:nvPr/>
        </p:nvGrpSpPr>
        <p:grpSpPr>
          <a:xfrm>
            <a:off x="-145710" y="1386445"/>
            <a:ext cx="9383341" cy="3832482"/>
            <a:chOff x="-145710" y="1386445"/>
            <a:chExt cx="9383341" cy="3832482"/>
          </a:xfrm>
        </p:grpSpPr>
        <p:grpSp>
          <p:nvGrpSpPr>
            <p:cNvPr id="1121" name="Google Shape;1121;p22"/>
            <p:cNvGrpSpPr/>
            <p:nvPr/>
          </p:nvGrpSpPr>
          <p:grpSpPr>
            <a:xfrm>
              <a:off x="-145710" y="1386445"/>
              <a:ext cx="736979" cy="1645115"/>
              <a:chOff x="-145710" y="1386445"/>
              <a:chExt cx="736979" cy="1645115"/>
            </a:xfrm>
          </p:grpSpPr>
          <p:grpSp>
            <p:nvGrpSpPr>
              <p:cNvPr id="1122" name="Google Shape;1122;p22"/>
              <p:cNvGrpSpPr/>
              <p:nvPr/>
            </p:nvGrpSpPr>
            <p:grpSpPr>
              <a:xfrm>
                <a:off x="-145710" y="1824882"/>
                <a:ext cx="736979" cy="1206678"/>
                <a:chOff x="-145710" y="-63843"/>
                <a:chExt cx="736979" cy="1206678"/>
              </a:xfrm>
            </p:grpSpPr>
            <p:sp>
              <p:nvSpPr>
                <p:cNvPr id="1123" name="Google Shape;1123;p22"/>
                <p:cNvSpPr/>
                <p:nvPr/>
              </p:nvSpPr>
              <p:spPr>
                <a:xfrm rot="5400000">
                  <a:off x="239847" y="988593"/>
                  <a:ext cx="165662" cy="142821"/>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rot="5400000">
                  <a:off x="88704" y="611304"/>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rot="5400000">
                  <a:off x="215347" y="-45441"/>
                  <a:ext cx="268153" cy="23134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rot="5400000">
                  <a:off x="-163655" y="173170"/>
                  <a:ext cx="268153" cy="232261"/>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rot="5400000">
                  <a:off x="-37483" y="392237"/>
                  <a:ext cx="268153" cy="232261"/>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rot="5400000">
                  <a:off x="341519" y="173627"/>
                  <a:ext cx="268153" cy="23134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471557" y="539509"/>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22"/>
              <p:cNvGrpSpPr/>
              <p:nvPr/>
            </p:nvGrpSpPr>
            <p:grpSpPr>
              <a:xfrm>
                <a:off x="-23637" y="1386445"/>
                <a:ext cx="358448" cy="487220"/>
                <a:chOff x="-19537" y="-63843"/>
                <a:chExt cx="358448" cy="487220"/>
              </a:xfrm>
            </p:grpSpPr>
            <p:sp>
              <p:nvSpPr>
                <p:cNvPr id="1133" name="Google Shape;1133;p22"/>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5" name="Google Shape;1135;p22"/>
            <p:cNvGrpSpPr/>
            <p:nvPr/>
          </p:nvGrpSpPr>
          <p:grpSpPr>
            <a:xfrm>
              <a:off x="7623926" y="4379978"/>
              <a:ext cx="1613705" cy="838949"/>
              <a:chOff x="7623926" y="4379978"/>
              <a:chExt cx="1613705" cy="838949"/>
            </a:xfrm>
          </p:grpSpPr>
          <p:sp>
            <p:nvSpPr>
              <p:cNvPr id="1136" name="Google Shape;1136;p22"/>
              <p:cNvSpPr/>
              <p:nvPr/>
            </p:nvSpPr>
            <p:spPr>
              <a:xfrm rot="10800000">
                <a:off x="8363353" y="4641833"/>
                <a:ext cx="253359" cy="21858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rot="10800000">
                <a:off x="7742433" y="4999479"/>
                <a:ext cx="253359" cy="219448"/>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rot="10800000">
                <a:off x="8619165" y="4473560"/>
                <a:ext cx="155660" cy="13500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rot="10800000">
                <a:off x="7949407" y="4641833"/>
                <a:ext cx="253359" cy="21858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rot="10800000">
                <a:off x="8570313" y="4999479"/>
                <a:ext cx="253372" cy="219448"/>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rot="10800000">
                <a:off x="8823675" y="4379978"/>
                <a:ext cx="253359" cy="21858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rot="10800000">
                <a:off x="8156380" y="4761039"/>
                <a:ext cx="253359" cy="219461"/>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rot="10800000">
                <a:off x="8570313" y="4761039"/>
                <a:ext cx="253372" cy="219461"/>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rot="10800000">
                <a:off x="8777286" y="4641833"/>
                <a:ext cx="253372" cy="21858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rot="10800000">
                <a:off x="8985056" y="4761039"/>
                <a:ext cx="252576" cy="219461"/>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rot="10800000">
                <a:off x="7949407" y="4880259"/>
                <a:ext cx="253359" cy="219448"/>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rot="10800000">
                <a:off x="8156380" y="4999479"/>
                <a:ext cx="253359" cy="219448"/>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rot="10800000">
                <a:off x="8363353" y="4880259"/>
                <a:ext cx="253359" cy="219448"/>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flipH="1" rot="-5400000">
                <a:off x="7616567" y="4943524"/>
                <a:ext cx="107627" cy="92908"/>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50" name="Google Shape;1150;p22"/>
          <p:cNvPicPr preferRelativeResize="0"/>
          <p:nvPr/>
        </p:nvPicPr>
        <p:blipFill rotWithShape="1">
          <a:blip r:embed="rId2">
            <a:alphaModFix/>
          </a:blip>
          <a:srcRect b="21747" l="19248" r="24635" t="9343"/>
          <a:stretch/>
        </p:blipFill>
        <p:spPr>
          <a:xfrm>
            <a:off x="-696875" y="116536"/>
            <a:ext cx="1384800" cy="170044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51" name="Shape 1151"/>
        <p:cNvGrpSpPr/>
        <p:nvPr/>
      </p:nvGrpSpPr>
      <p:grpSpPr>
        <a:xfrm>
          <a:off x="0" y="0"/>
          <a:ext cx="0" cy="0"/>
          <a:chOff x="0" y="0"/>
          <a:chExt cx="0" cy="0"/>
        </a:xfrm>
      </p:grpSpPr>
      <p:sp>
        <p:nvSpPr>
          <p:cNvPr id="1152" name="Google Shape;115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3" name="Google Shape;1153;p23"/>
          <p:cNvSpPr txBox="1"/>
          <p:nvPr>
            <p:ph idx="1" type="subTitle"/>
          </p:nvPr>
        </p:nvSpPr>
        <p:spPr>
          <a:xfrm>
            <a:off x="861425" y="2736225"/>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54" name="Google Shape;1154;p23"/>
          <p:cNvSpPr txBox="1"/>
          <p:nvPr>
            <p:ph idx="2" type="subTitle"/>
          </p:nvPr>
        </p:nvSpPr>
        <p:spPr>
          <a:xfrm>
            <a:off x="3484350" y="3422025"/>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55" name="Google Shape;1155;p23"/>
          <p:cNvSpPr txBox="1"/>
          <p:nvPr>
            <p:ph idx="3" type="subTitle"/>
          </p:nvPr>
        </p:nvSpPr>
        <p:spPr>
          <a:xfrm>
            <a:off x="6107274" y="2736225"/>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56" name="Google Shape;1156;p23"/>
          <p:cNvSpPr txBox="1"/>
          <p:nvPr>
            <p:ph idx="4" type="subTitle"/>
          </p:nvPr>
        </p:nvSpPr>
        <p:spPr>
          <a:xfrm>
            <a:off x="861425" y="2423000"/>
            <a:ext cx="2175300" cy="450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1157" name="Google Shape;1157;p23"/>
          <p:cNvSpPr txBox="1"/>
          <p:nvPr>
            <p:ph idx="5" type="subTitle"/>
          </p:nvPr>
        </p:nvSpPr>
        <p:spPr>
          <a:xfrm>
            <a:off x="3484347" y="3108800"/>
            <a:ext cx="2175300" cy="450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1158" name="Google Shape;1158;p23"/>
          <p:cNvSpPr txBox="1"/>
          <p:nvPr>
            <p:ph idx="6" type="subTitle"/>
          </p:nvPr>
        </p:nvSpPr>
        <p:spPr>
          <a:xfrm>
            <a:off x="6107275" y="2423000"/>
            <a:ext cx="2175300" cy="450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grpSp>
        <p:nvGrpSpPr>
          <p:cNvPr id="1159" name="Google Shape;1159;p23"/>
          <p:cNvGrpSpPr/>
          <p:nvPr/>
        </p:nvGrpSpPr>
        <p:grpSpPr>
          <a:xfrm>
            <a:off x="-151973" y="-461074"/>
            <a:ext cx="9625866" cy="5844448"/>
            <a:chOff x="-151973" y="-461074"/>
            <a:chExt cx="9625866" cy="5844448"/>
          </a:xfrm>
        </p:grpSpPr>
        <p:grpSp>
          <p:nvGrpSpPr>
            <p:cNvPr id="1160" name="Google Shape;1160;p23"/>
            <p:cNvGrpSpPr/>
            <p:nvPr/>
          </p:nvGrpSpPr>
          <p:grpSpPr>
            <a:xfrm rot="5400000">
              <a:off x="1156950" y="-1769997"/>
              <a:ext cx="1596342" cy="4214189"/>
              <a:chOff x="-206225" y="1111253"/>
              <a:chExt cx="1596342" cy="4214189"/>
            </a:xfrm>
          </p:grpSpPr>
          <p:sp>
            <p:nvSpPr>
              <p:cNvPr id="1161" name="Google Shape;1161;p23"/>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rot="-5400000">
                <a:off x="890093" y="491579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3"/>
              <p:cNvSpPr/>
              <p:nvPr/>
            </p:nvSpPr>
            <p:spPr>
              <a:xfrm rot="-5400000">
                <a:off x="526915" y="1119924"/>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3"/>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rot="-5400000">
                <a:off x="1098134" y="4720526"/>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rot="-5400000">
                <a:off x="178283" y="4611058"/>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rot="-5400000">
                <a:off x="233899" y="5033458"/>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23"/>
            <p:cNvGrpSpPr/>
            <p:nvPr/>
          </p:nvGrpSpPr>
          <p:grpSpPr>
            <a:xfrm rot="10799304">
              <a:off x="7570144" y="4514075"/>
              <a:ext cx="1903748" cy="869106"/>
              <a:chOff x="1717200" y="1713050"/>
              <a:chExt cx="3856083" cy="1760750"/>
            </a:xfrm>
          </p:grpSpPr>
          <p:sp>
            <p:nvSpPr>
              <p:cNvPr id="1188" name="Google Shape;1188;p23"/>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5096033" y="2800776"/>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4535195" y="2424561"/>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3" name="Google Shape;1203;p23"/>
          <p:cNvPicPr preferRelativeResize="0"/>
          <p:nvPr/>
        </p:nvPicPr>
        <p:blipFill rotWithShape="1">
          <a:blip r:embed="rId2">
            <a:alphaModFix/>
          </a:blip>
          <a:srcRect b="0" l="17380" r="18249" t="-2753"/>
          <a:stretch/>
        </p:blipFill>
        <p:spPr>
          <a:xfrm rot="-9825226">
            <a:off x="60460" y="400783"/>
            <a:ext cx="797131" cy="123836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204" name="Shape 1204"/>
        <p:cNvGrpSpPr/>
        <p:nvPr/>
      </p:nvGrpSpPr>
      <p:grpSpPr>
        <a:xfrm>
          <a:off x="0" y="0"/>
          <a:ext cx="0" cy="0"/>
          <a:chOff x="0" y="0"/>
          <a:chExt cx="0" cy="0"/>
        </a:xfrm>
      </p:grpSpPr>
      <p:grpSp>
        <p:nvGrpSpPr>
          <p:cNvPr id="1205" name="Google Shape;1205;p24"/>
          <p:cNvGrpSpPr/>
          <p:nvPr/>
        </p:nvGrpSpPr>
        <p:grpSpPr>
          <a:xfrm>
            <a:off x="-145710" y="-63843"/>
            <a:ext cx="9397289" cy="5378361"/>
            <a:chOff x="-145710" y="-63843"/>
            <a:chExt cx="9397289" cy="5378361"/>
          </a:xfrm>
        </p:grpSpPr>
        <p:grpSp>
          <p:nvGrpSpPr>
            <p:cNvPr id="1206" name="Google Shape;1206;p24"/>
            <p:cNvGrpSpPr/>
            <p:nvPr/>
          </p:nvGrpSpPr>
          <p:grpSpPr>
            <a:xfrm>
              <a:off x="7770719" y="4394775"/>
              <a:ext cx="1480860" cy="919743"/>
              <a:chOff x="7770719" y="4394775"/>
              <a:chExt cx="1480860" cy="919743"/>
            </a:xfrm>
          </p:grpSpPr>
          <p:sp>
            <p:nvSpPr>
              <p:cNvPr id="1207" name="Google Shape;1207;p24"/>
              <p:cNvSpPr/>
              <p:nvPr/>
            </p:nvSpPr>
            <p:spPr>
              <a:xfrm>
                <a:off x="8732424" y="5068018"/>
                <a:ext cx="285730" cy="246500"/>
              </a:xfrm>
              <a:custGeom>
                <a:rect b="b" l="l" r="r" t="t"/>
                <a:pathLst>
                  <a:path extrusionOk="0" h="16469" w="19090">
                    <a:moveTo>
                      <a:pt x="4742" y="0"/>
                    </a:moveTo>
                    <a:lnTo>
                      <a:pt x="1" y="8235"/>
                    </a:lnTo>
                    <a:lnTo>
                      <a:pt x="4742" y="16469"/>
                    </a:lnTo>
                    <a:lnTo>
                      <a:pt x="14288" y="16469"/>
                    </a:lnTo>
                    <a:lnTo>
                      <a:pt x="19089" y="8235"/>
                    </a:lnTo>
                    <a:lnTo>
                      <a:pt x="14288" y="0"/>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a:off x="8265574" y="4799104"/>
                <a:ext cx="284832" cy="24651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7770719" y="4701034"/>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8045231" y="4784166"/>
                <a:ext cx="175539" cy="151277"/>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8965850" y="4664662"/>
                <a:ext cx="285730" cy="246500"/>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8498999" y="4933561"/>
                <a:ext cx="284832" cy="246500"/>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8965850" y="4933561"/>
                <a:ext cx="285730" cy="246500"/>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a:off x="8732424" y="4799104"/>
                <a:ext cx="285730" cy="24651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965850" y="4394775"/>
                <a:ext cx="285730" cy="247488"/>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732424" y="4530205"/>
                <a:ext cx="285730" cy="246500"/>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498994" y="4642284"/>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145710" y="-63843"/>
              <a:ext cx="736979" cy="1206678"/>
              <a:chOff x="-145710" y="-63843"/>
              <a:chExt cx="736979" cy="1206678"/>
            </a:xfrm>
          </p:grpSpPr>
          <p:sp>
            <p:nvSpPr>
              <p:cNvPr id="1219" name="Google Shape;1219;p24"/>
              <p:cNvSpPr/>
              <p:nvPr/>
            </p:nvSpPr>
            <p:spPr>
              <a:xfrm rot="5400000">
                <a:off x="239847" y="988593"/>
                <a:ext cx="165662" cy="142821"/>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rot="5400000">
                <a:off x="88704" y="611304"/>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rot="5400000">
                <a:off x="215347" y="-45441"/>
                <a:ext cx="268153" cy="23134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rot="5400000">
                <a:off x="-163655" y="173170"/>
                <a:ext cx="268153" cy="232261"/>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rot="5400000">
                <a:off x="-37483" y="392237"/>
                <a:ext cx="268153" cy="232261"/>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4"/>
              <p:cNvSpPr/>
              <p:nvPr/>
            </p:nvSpPr>
            <p:spPr>
              <a:xfrm rot="5400000">
                <a:off x="341519" y="173627"/>
                <a:ext cx="268153" cy="23134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4"/>
              <p:cNvSpPr/>
              <p:nvPr/>
            </p:nvSpPr>
            <p:spPr>
              <a:xfrm>
                <a:off x="471557" y="539509"/>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28" name="Google Shape;1228;p24"/>
          <p:cNvPicPr preferRelativeResize="0"/>
          <p:nvPr/>
        </p:nvPicPr>
        <p:blipFill rotWithShape="1">
          <a:blip r:embed="rId2">
            <a:alphaModFix/>
          </a:blip>
          <a:srcRect b="17294" l="0" r="0" t="12371"/>
          <a:stretch/>
        </p:blipFill>
        <p:spPr>
          <a:xfrm rot="-7019515">
            <a:off x="7853402" y="4503469"/>
            <a:ext cx="2510626" cy="1765787"/>
          </a:xfrm>
          <a:prstGeom prst="rect">
            <a:avLst/>
          </a:prstGeom>
          <a:noFill/>
          <a:ln>
            <a:noFill/>
          </a:ln>
        </p:spPr>
      </p:pic>
      <p:sp>
        <p:nvSpPr>
          <p:cNvPr id="1229" name="Google Shape;122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0" name="Google Shape;1230;p24"/>
          <p:cNvSpPr txBox="1"/>
          <p:nvPr>
            <p:ph idx="1" type="subTitle"/>
          </p:nvPr>
        </p:nvSpPr>
        <p:spPr>
          <a:xfrm>
            <a:off x="896975" y="1499418"/>
            <a:ext cx="74124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31" name="Google Shape;1231;p24"/>
          <p:cNvSpPr txBox="1"/>
          <p:nvPr>
            <p:ph idx="2" type="subTitle"/>
          </p:nvPr>
        </p:nvSpPr>
        <p:spPr>
          <a:xfrm>
            <a:off x="896975" y="2708396"/>
            <a:ext cx="7412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32" name="Google Shape;1232;p24"/>
          <p:cNvSpPr txBox="1"/>
          <p:nvPr>
            <p:ph idx="3" type="subTitle"/>
          </p:nvPr>
        </p:nvSpPr>
        <p:spPr>
          <a:xfrm>
            <a:off x="896975" y="3914675"/>
            <a:ext cx="7412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33" name="Google Shape;1233;p24"/>
          <p:cNvSpPr txBox="1"/>
          <p:nvPr>
            <p:ph idx="4" type="subTitle"/>
          </p:nvPr>
        </p:nvSpPr>
        <p:spPr>
          <a:xfrm>
            <a:off x="896975" y="1256200"/>
            <a:ext cx="7412400" cy="404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234" name="Google Shape;1234;p24"/>
          <p:cNvSpPr txBox="1"/>
          <p:nvPr>
            <p:ph idx="5" type="subTitle"/>
          </p:nvPr>
        </p:nvSpPr>
        <p:spPr>
          <a:xfrm>
            <a:off x="896975" y="2456738"/>
            <a:ext cx="7412400" cy="404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235" name="Google Shape;1235;p24"/>
          <p:cNvSpPr txBox="1"/>
          <p:nvPr>
            <p:ph idx="6" type="subTitle"/>
          </p:nvPr>
        </p:nvSpPr>
        <p:spPr>
          <a:xfrm>
            <a:off x="896975" y="3657275"/>
            <a:ext cx="7412400" cy="404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236" name="Shape 1236"/>
        <p:cNvGrpSpPr/>
        <p:nvPr/>
      </p:nvGrpSpPr>
      <p:grpSpPr>
        <a:xfrm>
          <a:off x="0" y="0"/>
          <a:ext cx="0" cy="0"/>
          <a:chOff x="0" y="0"/>
          <a:chExt cx="0" cy="0"/>
        </a:xfrm>
      </p:grpSpPr>
      <p:grpSp>
        <p:nvGrpSpPr>
          <p:cNvPr id="1237" name="Google Shape;1237;p25"/>
          <p:cNvGrpSpPr/>
          <p:nvPr/>
        </p:nvGrpSpPr>
        <p:grpSpPr>
          <a:xfrm>
            <a:off x="-392406" y="-60036"/>
            <a:ext cx="9572695" cy="5441049"/>
            <a:chOff x="-392406" y="-60036"/>
            <a:chExt cx="9572695" cy="5441049"/>
          </a:xfrm>
        </p:grpSpPr>
        <p:grpSp>
          <p:nvGrpSpPr>
            <p:cNvPr id="1238" name="Google Shape;1238;p25"/>
            <p:cNvGrpSpPr/>
            <p:nvPr/>
          </p:nvGrpSpPr>
          <p:grpSpPr>
            <a:xfrm flipH="1" rot="10800000">
              <a:off x="-392406" y="3710081"/>
              <a:ext cx="2014870" cy="1670931"/>
              <a:chOff x="-324794" y="-154536"/>
              <a:chExt cx="2014870" cy="1670931"/>
            </a:xfrm>
          </p:grpSpPr>
          <p:sp>
            <p:nvSpPr>
              <p:cNvPr id="1239" name="Google Shape;1239;p25"/>
              <p:cNvSpPr/>
              <p:nvPr/>
            </p:nvSpPr>
            <p:spPr>
              <a:xfrm>
                <a:off x="410199" y="551047"/>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9796" y="551047"/>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376870" y="65968"/>
                <a:ext cx="121548" cy="104927"/>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165204" y="227730"/>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a:off x="1462130" y="65985"/>
                <a:ext cx="185268" cy="159724"/>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a:off x="-208131" y="-147640"/>
                <a:ext cx="184247" cy="159708"/>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a:off x="655196" y="-154536"/>
                <a:ext cx="299888" cy="25872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a:off x="165201" y="974400"/>
                <a:ext cx="299904" cy="259749"/>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a:off x="655196" y="409924"/>
                <a:ext cx="299888" cy="259749"/>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a:off x="1145191" y="127694"/>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5"/>
              <p:cNvSpPr/>
              <p:nvPr/>
            </p:nvSpPr>
            <p:spPr>
              <a:xfrm>
                <a:off x="410199" y="268817"/>
                <a:ext cx="299888" cy="259749"/>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900194" y="-13429"/>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165201" y="1256630"/>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324794" y="1256630"/>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5"/>
              <p:cNvSpPr/>
              <p:nvPr/>
            </p:nvSpPr>
            <p:spPr>
              <a:xfrm>
                <a:off x="410199" y="1115523"/>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165201" y="692170"/>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79796" y="833277"/>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1390189" y="268817"/>
                <a:ext cx="299888" cy="259749"/>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5"/>
              <p:cNvSpPr/>
              <p:nvPr/>
            </p:nvSpPr>
            <p:spPr>
              <a:xfrm>
                <a:off x="900194" y="268817"/>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1145191" y="-154536"/>
                <a:ext cx="299888" cy="25872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25"/>
            <p:cNvGrpSpPr/>
            <p:nvPr/>
          </p:nvGrpSpPr>
          <p:grpSpPr>
            <a:xfrm>
              <a:off x="8212943" y="-60036"/>
              <a:ext cx="967346" cy="1046239"/>
              <a:chOff x="8212943" y="-60036"/>
              <a:chExt cx="967346" cy="1046239"/>
            </a:xfrm>
          </p:grpSpPr>
          <p:sp>
            <p:nvSpPr>
              <p:cNvPr id="1260" name="Google Shape;1260;p25"/>
              <p:cNvSpPr/>
              <p:nvPr/>
            </p:nvSpPr>
            <p:spPr>
              <a:xfrm flipH="1">
                <a:off x="8587242" y="-60036"/>
                <a:ext cx="287385" cy="247941"/>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flipH="1">
                <a:off x="9003724" y="833064"/>
                <a:ext cx="176565" cy="153139"/>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p:nvPr/>
            </p:nvSpPr>
            <p:spPr>
              <a:xfrm flipH="1">
                <a:off x="8430768" y="131689"/>
                <a:ext cx="156482" cy="13500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5"/>
              <p:cNvSpPr/>
              <p:nvPr/>
            </p:nvSpPr>
            <p:spPr>
              <a:xfrm flipH="1">
                <a:off x="8822025" y="75212"/>
                <a:ext cx="287400" cy="247941"/>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flipH="1">
                <a:off x="8587242" y="210445"/>
                <a:ext cx="287385" cy="247956"/>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flipH="1">
                <a:off x="8822025" y="345694"/>
                <a:ext cx="287400" cy="247941"/>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3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flipH="1">
                <a:off x="8212943" y="266914"/>
                <a:ext cx="156482" cy="13500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67" name="Google Shape;1267;p25"/>
          <p:cNvPicPr preferRelativeResize="0"/>
          <p:nvPr/>
        </p:nvPicPr>
        <p:blipFill rotWithShape="1">
          <a:blip r:embed="rId2">
            <a:alphaModFix/>
          </a:blip>
          <a:srcRect b="0" l="0" r="28652" t="0"/>
          <a:stretch/>
        </p:blipFill>
        <p:spPr>
          <a:xfrm flipH="1" rot="9353041">
            <a:off x="8419874" y="216328"/>
            <a:ext cx="622135" cy="871964"/>
          </a:xfrm>
          <a:prstGeom prst="rect">
            <a:avLst/>
          </a:prstGeom>
          <a:noFill/>
          <a:ln>
            <a:noFill/>
          </a:ln>
        </p:spPr>
      </p:pic>
      <p:sp>
        <p:nvSpPr>
          <p:cNvPr id="1268" name="Google Shape;126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9" name="Google Shape;1269;p25"/>
          <p:cNvSpPr txBox="1"/>
          <p:nvPr>
            <p:ph idx="1" type="subTitle"/>
          </p:nvPr>
        </p:nvSpPr>
        <p:spPr>
          <a:xfrm>
            <a:off x="713225" y="2636200"/>
            <a:ext cx="2335200" cy="1428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70" name="Google Shape;1270;p25"/>
          <p:cNvSpPr txBox="1"/>
          <p:nvPr>
            <p:ph idx="2" type="subTitle"/>
          </p:nvPr>
        </p:nvSpPr>
        <p:spPr>
          <a:xfrm>
            <a:off x="3400950" y="2636200"/>
            <a:ext cx="2335200" cy="1428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71" name="Google Shape;1271;p25"/>
          <p:cNvSpPr txBox="1"/>
          <p:nvPr>
            <p:ph idx="3" type="subTitle"/>
          </p:nvPr>
        </p:nvSpPr>
        <p:spPr>
          <a:xfrm>
            <a:off x="6088675" y="2636200"/>
            <a:ext cx="2335200" cy="1428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72" name="Google Shape;1272;p25"/>
          <p:cNvSpPr txBox="1"/>
          <p:nvPr>
            <p:ph idx="4" type="subTitle"/>
          </p:nvPr>
        </p:nvSpPr>
        <p:spPr>
          <a:xfrm>
            <a:off x="713225" y="1980100"/>
            <a:ext cx="21897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1273" name="Google Shape;1273;p25"/>
          <p:cNvSpPr txBox="1"/>
          <p:nvPr>
            <p:ph idx="5" type="subTitle"/>
          </p:nvPr>
        </p:nvSpPr>
        <p:spPr>
          <a:xfrm>
            <a:off x="3477150" y="1980100"/>
            <a:ext cx="21897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1274" name="Google Shape;1274;p25"/>
          <p:cNvSpPr txBox="1"/>
          <p:nvPr>
            <p:ph idx="6" type="subTitle"/>
          </p:nvPr>
        </p:nvSpPr>
        <p:spPr>
          <a:xfrm>
            <a:off x="6241075" y="1980100"/>
            <a:ext cx="21897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75" name="Shape 1275"/>
        <p:cNvGrpSpPr/>
        <p:nvPr/>
      </p:nvGrpSpPr>
      <p:grpSpPr>
        <a:xfrm>
          <a:off x="0" y="0"/>
          <a:ext cx="0" cy="0"/>
          <a:chOff x="0" y="0"/>
          <a:chExt cx="0" cy="0"/>
        </a:xfrm>
      </p:grpSpPr>
      <p:grpSp>
        <p:nvGrpSpPr>
          <p:cNvPr id="1276" name="Google Shape;1276;p26"/>
          <p:cNvGrpSpPr/>
          <p:nvPr/>
        </p:nvGrpSpPr>
        <p:grpSpPr>
          <a:xfrm>
            <a:off x="-456006" y="-89919"/>
            <a:ext cx="9860098" cy="4769840"/>
            <a:chOff x="-456006" y="-89919"/>
            <a:chExt cx="9860098" cy="4769840"/>
          </a:xfrm>
        </p:grpSpPr>
        <p:grpSp>
          <p:nvGrpSpPr>
            <p:cNvPr id="1277" name="Google Shape;1277;p26"/>
            <p:cNvGrpSpPr/>
            <p:nvPr/>
          </p:nvGrpSpPr>
          <p:grpSpPr>
            <a:xfrm>
              <a:off x="8414533" y="-89919"/>
              <a:ext cx="989559" cy="1934712"/>
              <a:chOff x="8414533" y="-159619"/>
              <a:chExt cx="989559" cy="1934712"/>
            </a:xfrm>
          </p:grpSpPr>
          <p:sp>
            <p:nvSpPr>
              <p:cNvPr id="1278" name="Google Shape;1278;p26"/>
              <p:cNvSpPr/>
              <p:nvPr/>
            </p:nvSpPr>
            <p:spPr>
              <a:xfrm rot="-5400000">
                <a:off x="9072641" y="1035926"/>
                <a:ext cx="287958" cy="24937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rot="-5400000">
                <a:off x="8920234" y="1506419"/>
                <a:ext cx="287973" cy="24937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rot="-5400000">
                <a:off x="9238931" y="117713"/>
                <a:ext cx="176917" cy="15340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rot="-5400000">
                <a:off x="8666198" y="-140327"/>
                <a:ext cx="287958" cy="24937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rot="-5400000">
                <a:off x="8937155" y="800675"/>
                <a:ext cx="287958" cy="24937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rot="-5400000">
                <a:off x="8666198" y="330174"/>
                <a:ext cx="287958" cy="24937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rot="-5400000">
                <a:off x="8801684" y="1035926"/>
                <a:ext cx="287958" cy="24937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rot="-5400000">
                <a:off x="8530222" y="565915"/>
                <a:ext cx="287958" cy="248394"/>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6"/>
              <p:cNvSpPr/>
              <p:nvPr/>
            </p:nvSpPr>
            <p:spPr>
              <a:xfrm rot="-5400000">
                <a:off x="8937155" y="330174"/>
                <a:ext cx="287958" cy="24937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6"/>
              <p:cNvSpPr/>
              <p:nvPr/>
            </p:nvSpPr>
            <p:spPr>
              <a:xfrm rot="-5400000">
                <a:off x="8801684" y="94923"/>
                <a:ext cx="287958" cy="24937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6"/>
              <p:cNvSpPr/>
              <p:nvPr/>
            </p:nvSpPr>
            <p:spPr>
              <a:xfrm rot="-5400000">
                <a:off x="8801684" y="565425"/>
                <a:ext cx="287958" cy="24937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6"/>
              <p:cNvSpPr/>
              <p:nvPr/>
            </p:nvSpPr>
            <p:spPr>
              <a:xfrm rot="-5400000">
                <a:off x="8394751" y="330664"/>
                <a:ext cx="287958" cy="248394"/>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26"/>
            <p:cNvGrpSpPr/>
            <p:nvPr/>
          </p:nvGrpSpPr>
          <p:grpSpPr>
            <a:xfrm>
              <a:off x="-456006" y="1844795"/>
              <a:ext cx="1062260" cy="2835126"/>
              <a:chOff x="-456006" y="1844795"/>
              <a:chExt cx="1062260" cy="2835126"/>
            </a:xfrm>
          </p:grpSpPr>
          <p:grpSp>
            <p:nvGrpSpPr>
              <p:cNvPr id="1291" name="Google Shape;1291;p26"/>
              <p:cNvGrpSpPr/>
              <p:nvPr/>
            </p:nvGrpSpPr>
            <p:grpSpPr>
              <a:xfrm rot="-5400000">
                <a:off x="-1088256" y="2477045"/>
                <a:ext cx="2326761" cy="1062260"/>
                <a:chOff x="1717200" y="1713050"/>
                <a:chExt cx="3856083" cy="1760750"/>
              </a:xfrm>
            </p:grpSpPr>
            <p:sp>
              <p:nvSpPr>
                <p:cNvPr id="1292" name="Google Shape;1292;p26"/>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6"/>
                <p:cNvSpPr/>
                <p:nvPr/>
              </p:nvSpPr>
              <p:spPr>
                <a:xfrm>
                  <a:off x="5096033" y="2800776"/>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6"/>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6"/>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6"/>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6"/>
                <p:cNvSpPr/>
                <p:nvPr/>
              </p:nvSpPr>
              <p:spPr>
                <a:xfrm>
                  <a:off x="4735520" y="1937618"/>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6"/>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26"/>
              <p:cNvSpPr/>
              <p:nvPr/>
            </p:nvSpPr>
            <p:spPr>
              <a:xfrm rot="-5400000">
                <a:off x="382184" y="4271136"/>
                <a:ext cx="142698" cy="123072"/>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rot="-5400000">
                <a:off x="259109" y="4547036"/>
                <a:ext cx="142698" cy="123072"/>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9" name="Google Shape;130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0" name="Google Shape;1310;p26"/>
          <p:cNvSpPr txBox="1"/>
          <p:nvPr>
            <p:ph idx="1" type="subTitle"/>
          </p:nvPr>
        </p:nvSpPr>
        <p:spPr>
          <a:xfrm>
            <a:off x="1692350" y="1696300"/>
            <a:ext cx="2802000" cy="89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1" name="Google Shape;1311;p26"/>
          <p:cNvSpPr txBox="1"/>
          <p:nvPr>
            <p:ph idx="2" type="subTitle"/>
          </p:nvPr>
        </p:nvSpPr>
        <p:spPr>
          <a:xfrm>
            <a:off x="5380099" y="1696300"/>
            <a:ext cx="2802000" cy="89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2" name="Google Shape;1312;p26"/>
          <p:cNvSpPr txBox="1"/>
          <p:nvPr>
            <p:ph idx="3" type="subTitle"/>
          </p:nvPr>
        </p:nvSpPr>
        <p:spPr>
          <a:xfrm>
            <a:off x="1692350" y="3466525"/>
            <a:ext cx="2802000" cy="89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3" name="Google Shape;1313;p26"/>
          <p:cNvSpPr txBox="1"/>
          <p:nvPr>
            <p:ph idx="4" type="subTitle"/>
          </p:nvPr>
        </p:nvSpPr>
        <p:spPr>
          <a:xfrm>
            <a:off x="5380099" y="3466525"/>
            <a:ext cx="2802000" cy="89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4" name="Google Shape;1314;p26"/>
          <p:cNvSpPr txBox="1"/>
          <p:nvPr>
            <p:ph idx="5" type="subTitle"/>
          </p:nvPr>
        </p:nvSpPr>
        <p:spPr>
          <a:xfrm>
            <a:off x="1692350" y="1391500"/>
            <a:ext cx="2802000" cy="396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15" name="Google Shape;1315;p26"/>
          <p:cNvSpPr txBox="1"/>
          <p:nvPr>
            <p:ph idx="6" type="subTitle"/>
          </p:nvPr>
        </p:nvSpPr>
        <p:spPr>
          <a:xfrm>
            <a:off x="5380101" y="1391500"/>
            <a:ext cx="2802000" cy="396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16" name="Google Shape;1316;p26"/>
          <p:cNvSpPr txBox="1"/>
          <p:nvPr>
            <p:ph idx="7" type="subTitle"/>
          </p:nvPr>
        </p:nvSpPr>
        <p:spPr>
          <a:xfrm>
            <a:off x="1692350" y="3161725"/>
            <a:ext cx="2802000" cy="396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17" name="Google Shape;1317;p26"/>
          <p:cNvSpPr txBox="1"/>
          <p:nvPr>
            <p:ph idx="8" type="subTitle"/>
          </p:nvPr>
        </p:nvSpPr>
        <p:spPr>
          <a:xfrm>
            <a:off x="5380101" y="3161725"/>
            <a:ext cx="2802000" cy="396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pic>
        <p:nvPicPr>
          <p:cNvPr id="1318" name="Google Shape;1318;p26"/>
          <p:cNvPicPr preferRelativeResize="0"/>
          <p:nvPr/>
        </p:nvPicPr>
        <p:blipFill rotWithShape="1">
          <a:blip r:embed="rId2">
            <a:alphaModFix/>
          </a:blip>
          <a:srcRect b="0" l="0" r="28010" t="0"/>
          <a:stretch/>
        </p:blipFill>
        <p:spPr>
          <a:xfrm rot="-612867">
            <a:off x="8031514" y="94167"/>
            <a:ext cx="798526" cy="110926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319" name="Shape 1319"/>
        <p:cNvGrpSpPr/>
        <p:nvPr/>
      </p:nvGrpSpPr>
      <p:grpSpPr>
        <a:xfrm>
          <a:off x="0" y="0"/>
          <a:ext cx="0" cy="0"/>
          <a:chOff x="0" y="0"/>
          <a:chExt cx="0" cy="0"/>
        </a:xfrm>
      </p:grpSpPr>
      <p:sp>
        <p:nvSpPr>
          <p:cNvPr id="1320" name="Google Shape;132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21" name="Google Shape;1321;p27"/>
          <p:cNvSpPr txBox="1"/>
          <p:nvPr>
            <p:ph idx="1" type="subTitle"/>
          </p:nvPr>
        </p:nvSpPr>
        <p:spPr>
          <a:xfrm>
            <a:off x="1870734" y="1576504"/>
            <a:ext cx="2134800" cy="63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2" name="Google Shape;1322;p27"/>
          <p:cNvSpPr txBox="1"/>
          <p:nvPr>
            <p:ph idx="2" type="subTitle"/>
          </p:nvPr>
        </p:nvSpPr>
        <p:spPr>
          <a:xfrm>
            <a:off x="1870727" y="3973179"/>
            <a:ext cx="2134800" cy="63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3" name="Google Shape;1323;p27"/>
          <p:cNvSpPr txBox="1"/>
          <p:nvPr>
            <p:ph idx="3" type="subTitle"/>
          </p:nvPr>
        </p:nvSpPr>
        <p:spPr>
          <a:xfrm>
            <a:off x="1870734" y="2774841"/>
            <a:ext cx="2134800" cy="63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4" name="Google Shape;1324;p27"/>
          <p:cNvSpPr txBox="1"/>
          <p:nvPr>
            <p:ph idx="4" type="subTitle"/>
          </p:nvPr>
        </p:nvSpPr>
        <p:spPr>
          <a:xfrm>
            <a:off x="5706927" y="2774875"/>
            <a:ext cx="2134800" cy="63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5" name="Google Shape;1325;p27"/>
          <p:cNvSpPr txBox="1"/>
          <p:nvPr>
            <p:ph idx="5" type="subTitle"/>
          </p:nvPr>
        </p:nvSpPr>
        <p:spPr>
          <a:xfrm>
            <a:off x="5706944" y="1576504"/>
            <a:ext cx="2134800" cy="63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6" name="Google Shape;1326;p27"/>
          <p:cNvSpPr txBox="1"/>
          <p:nvPr>
            <p:ph idx="6" type="subTitle"/>
          </p:nvPr>
        </p:nvSpPr>
        <p:spPr>
          <a:xfrm>
            <a:off x="5706944" y="3973179"/>
            <a:ext cx="2134800" cy="63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7" name="Google Shape;1327;p27"/>
          <p:cNvSpPr txBox="1"/>
          <p:nvPr>
            <p:ph idx="7" type="subTitle"/>
          </p:nvPr>
        </p:nvSpPr>
        <p:spPr>
          <a:xfrm>
            <a:off x="1869125" y="1288200"/>
            <a:ext cx="2138100" cy="415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solidFill>
                  <a:schemeClr val="dk1"/>
                </a:solidFill>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28" name="Google Shape;1328;p27"/>
          <p:cNvSpPr txBox="1"/>
          <p:nvPr>
            <p:ph idx="8" type="subTitle"/>
          </p:nvPr>
        </p:nvSpPr>
        <p:spPr>
          <a:xfrm>
            <a:off x="1869114" y="3684875"/>
            <a:ext cx="2138100" cy="415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solidFill>
                  <a:schemeClr val="dk1"/>
                </a:solidFill>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29" name="Google Shape;1329;p27"/>
          <p:cNvSpPr txBox="1"/>
          <p:nvPr>
            <p:ph idx="9" type="subTitle"/>
          </p:nvPr>
        </p:nvSpPr>
        <p:spPr>
          <a:xfrm>
            <a:off x="5705328" y="1288200"/>
            <a:ext cx="2138100" cy="415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solidFill>
                  <a:schemeClr val="dk1"/>
                </a:solidFill>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30" name="Google Shape;1330;p27"/>
          <p:cNvSpPr txBox="1"/>
          <p:nvPr>
            <p:ph idx="13" type="subTitle"/>
          </p:nvPr>
        </p:nvSpPr>
        <p:spPr>
          <a:xfrm>
            <a:off x="1869125" y="2486538"/>
            <a:ext cx="2138100" cy="415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solidFill>
                  <a:schemeClr val="dk1"/>
                </a:solidFill>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31" name="Google Shape;1331;p27"/>
          <p:cNvSpPr txBox="1"/>
          <p:nvPr>
            <p:ph idx="14" type="subTitle"/>
          </p:nvPr>
        </p:nvSpPr>
        <p:spPr>
          <a:xfrm>
            <a:off x="5705314" y="2486475"/>
            <a:ext cx="2138100" cy="415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solidFill>
                  <a:schemeClr val="dk1"/>
                </a:solidFill>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332" name="Google Shape;1332;p27"/>
          <p:cNvSpPr txBox="1"/>
          <p:nvPr>
            <p:ph idx="15" type="subTitle"/>
          </p:nvPr>
        </p:nvSpPr>
        <p:spPr>
          <a:xfrm>
            <a:off x="5705328" y="3684875"/>
            <a:ext cx="2138100" cy="415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solidFill>
                  <a:schemeClr val="dk1"/>
                </a:solidFill>
                <a:latin typeface="Archivo SemiBold"/>
                <a:ea typeface="Archivo SemiBold"/>
                <a:cs typeface="Archivo SemiBold"/>
                <a:sym typeface="Archivo SemiBold"/>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1333" name="Google Shape;1333;p27"/>
          <p:cNvGrpSpPr/>
          <p:nvPr/>
        </p:nvGrpSpPr>
        <p:grpSpPr>
          <a:xfrm>
            <a:off x="-23760" y="324970"/>
            <a:ext cx="9283239" cy="4919848"/>
            <a:chOff x="-23760" y="324970"/>
            <a:chExt cx="9283239" cy="4919848"/>
          </a:xfrm>
        </p:grpSpPr>
        <p:grpSp>
          <p:nvGrpSpPr>
            <p:cNvPr id="1334" name="Google Shape;1334;p27"/>
            <p:cNvGrpSpPr/>
            <p:nvPr/>
          </p:nvGrpSpPr>
          <p:grpSpPr>
            <a:xfrm>
              <a:off x="7778619" y="4325075"/>
              <a:ext cx="1480860" cy="919743"/>
              <a:chOff x="7770719" y="4394775"/>
              <a:chExt cx="1480860" cy="919743"/>
            </a:xfrm>
          </p:grpSpPr>
          <p:sp>
            <p:nvSpPr>
              <p:cNvPr id="1335" name="Google Shape;1335;p27"/>
              <p:cNvSpPr/>
              <p:nvPr/>
            </p:nvSpPr>
            <p:spPr>
              <a:xfrm>
                <a:off x="8732424" y="5068018"/>
                <a:ext cx="285730" cy="246500"/>
              </a:xfrm>
              <a:custGeom>
                <a:rect b="b" l="l" r="r" t="t"/>
                <a:pathLst>
                  <a:path extrusionOk="0" h="16469" w="19090">
                    <a:moveTo>
                      <a:pt x="4742" y="0"/>
                    </a:moveTo>
                    <a:lnTo>
                      <a:pt x="1" y="8235"/>
                    </a:lnTo>
                    <a:lnTo>
                      <a:pt x="4742" y="16469"/>
                    </a:lnTo>
                    <a:lnTo>
                      <a:pt x="14288" y="16469"/>
                    </a:lnTo>
                    <a:lnTo>
                      <a:pt x="19089" y="8235"/>
                    </a:lnTo>
                    <a:lnTo>
                      <a:pt x="14288" y="0"/>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65574" y="4799104"/>
                <a:ext cx="284832" cy="24651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7770719" y="4701034"/>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7"/>
              <p:cNvSpPr/>
              <p:nvPr/>
            </p:nvSpPr>
            <p:spPr>
              <a:xfrm>
                <a:off x="8045231" y="4784166"/>
                <a:ext cx="175539" cy="151277"/>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7"/>
              <p:cNvSpPr/>
              <p:nvPr/>
            </p:nvSpPr>
            <p:spPr>
              <a:xfrm>
                <a:off x="8965850" y="4664662"/>
                <a:ext cx="285730" cy="246500"/>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8498999" y="4933561"/>
                <a:ext cx="284832" cy="246500"/>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8965850" y="4933561"/>
                <a:ext cx="285730" cy="246500"/>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8732424" y="4799104"/>
                <a:ext cx="285730" cy="24651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7"/>
              <p:cNvSpPr/>
              <p:nvPr/>
            </p:nvSpPr>
            <p:spPr>
              <a:xfrm>
                <a:off x="8965850" y="4394775"/>
                <a:ext cx="285730" cy="247488"/>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7"/>
              <p:cNvSpPr/>
              <p:nvPr/>
            </p:nvSpPr>
            <p:spPr>
              <a:xfrm>
                <a:off x="8732424" y="4530205"/>
                <a:ext cx="285730" cy="246500"/>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498994" y="4642284"/>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27"/>
            <p:cNvGrpSpPr/>
            <p:nvPr/>
          </p:nvGrpSpPr>
          <p:grpSpPr>
            <a:xfrm>
              <a:off x="-23760" y="324970"/>
              <a:ext cx="736979" cy="1206678"/>
              <a:chOff x="-145710" y="-63843"/>
              <a:chExt cx="736979" cy="1206678"/>
            </a:xfrm>
          </p:grpSpPr>
          <p:sp>
            <p:nvSpPr>
              <p:cNvPr id="1347" name="Google Shape;1347;p27"/>
              <p:cNvSpPr/>
              <p:nvPr/>
            </p:nvSpPr>
            <p:spPr>
              <a:xfrm rot="5400000">
                <a:off x="239847" y="988593"/>
                <a:ext cx="165662" cy="142821"/>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7"/>
              <p:cNvSpPr/>
              <p:nvPr/>
            </p:nvSpPr>
            <p:spPr>
              <a:xfrm rot="5400000">
                <a:off x="88704" y="611304"/>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rot="5400000">
                <a:off x="215347" y="-45441"/>
                <a:ext cx="268153" cy="23134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rot="5400000">
                <a:off x="-163655" y="173170"/>
                <a:ext cx="268153" cy="232261"/>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rot="5400000">
                <a:off x="-37483" y="392237"/>
                <a:ext cx="268153" cy="232261"/>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rot="5400000">
                <a:off x="341519" y="173627"/>
                <a:ext cx="268153" cy="23134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7"/>
              <p:cNvSpPr/>
              <p:nvPr/>
            </p:nvSpPr>
            <p:spPr>
              <a:xfrm>
                <a:off x="471557" y="539509"/>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6" name="Google Shape;1356;p27"/>
          <p:cNvGrpSpPr/>
          <p:nvPr/>
        </p:nvGrpSpPr>
        <p:grpSpPr>
          <a:xfrm>
            <a:off x="-446511" y="-1440611"/>
            <a:ext cx="10404881" cy="7432530"/>
            <a:chOff x="-446511" y="-1440611"/>
            <a:chExt cx="10404881" cy="7432530"/>
          </a:xfrm>
        </p:grpSpPr>
        <p:pic>
          <p:nvPicPr>
            <p:cNvPr id="1357" name="Google Shape;1357;p27"/>
            <p:cNvPicPr preferRelativeResize="0"/>
            <p:nvPr/>
          </p:nvPicPr>
          <p:blipFill rotWithShape="1">
            <a:blip r:embed="rId2">
              <a:alphaModFix/>
            </a:blip>
            <a:srcRect b="31232" l="6472" r="0" t="4396"/>
            <a:stretch/>
          </p:blipFill>
          <p:spPr>
            <a:xfrm rot="-4847036">
              <a:off x="7843637" y="3939203"/>
              <a:ext cx="2299169" cy="1582493"/>
            </a:xfrm>
            <a:prstGeom prst="rect">
              <a:avLst/>
            </a:prstGeom>
            <a:noFill/>
            <a:ln>
              <a:noFill/>
            </a:ln>
          </p:spPr>
        </p:pic>
        <p:pic>
          <p:nvPicPr>
            <p:cNvPr id="1358" name="Google Shape;1358;p27"/>
            <p:cNvPicPr preferRelativeResize="0"/>
            <p:nvPr/>
          </p:nvPicPr>
          <p:blipFill rotWithShape="1">
            <a:blip r:embed="rId2">
              <a:alphaModFix/>
            </a:blip>
            <a:srcRect b="31232" l="6472" r="0" t="4396"/>
            <a:stretch/>
          </p:blipFill>
          <p:spPr>
            <a:xfrm rot="-5400000">
              <a:off x="-804849" y="-1082273"/>
              <a:ext cx="2299170" cy="158249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359" name="Shape 1359"/>
        <p:cNvGrpSpPr/>
        <p:nvPr/>
      </p:nvGrpSpPr>
      <p:grpSpPr>
        <a:xfrm>
          <a:off x="0" y="0"/>
          <a:ext cx="0" cy="0"/>
          <a:chOff x="0" y="0"/>
          <a:chExt cx="0" cy="0"/>
        </a:xfrm>
      </p:grpSpPr>
      <p:sp>
        <p:nvSpPr>
          <p:cNvPr id="1360" name="Google Shape;1360;p28"/>
          <p:cNvSpPr txBox="1"/>
          <p:nvPr>
            <p:ph hasCustomPrompt="1" type="title"/>
          </p:nvPr>
        </p:nvSpPr>
        <p:spPr>
          <a:xfrm>
            <a:off x="934000" y="682560"/>
            <a:ext cx="38685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61" name="Google Shape;1361;p28"/>
          <p:cNvSpPr txBox="1"/>
          <p:nvPr>
            <p:ph idx="1" type="subTitle"/>
          </p:nvPr>
        </p:nvSpPr>
        <p:spPr>
          <a:xfrm>
            <a:off x="934000" y="1400000"/>
            <a:ext cx="3868500" cy="365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362" name="Google Shape;1362;p28"/>
          <p:cNvSpPr txBox="1"/>
          <p:nvPr>
            <p:ph hasCustomPrompt="1" idx="2" type="title"/>
          </p:nvPr>
        </p:nvSpPr>
        <p:spPr>
          <a:xfrm>
            <a:off x="2637825" y="2054260"/>
            <a:ext cx="38685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63" name="Google Shape;1363;p28"/>
          <p:cNvSpPr txBox="1"/>
          <p:nvPr>
            <p:ph idx="3" type="subTitle"/>
          </p:nvPr>
        </p:nvSpPr>
        <p:spPr>
          <a:xfrm>
            <a:off x="2637825" y="2771708"/>
            <a:ext cx="3868500" cy="365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364" name="Google Shape;1364;p28"/>
          <p:cNvSpPr txBox="1"/>
          <p:nvPr>
            <p:ph hasCustomPrompt="1" idx="4" type="title"/>
          </p:nvPr>
        </p:nvSpPr>
        <p:spPr>
          <a:xfrm>
            <a:off x="4341475" y="3425960"/>
            <a:ext cx="38685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65" name="Google Shape;1365;p28"/>
          <p:cNvSpPr txBox="1"/>
          <p:nvPr>
            <p:ph idx="5" type="subTitle"/>
          </p:nvPr>
        </p:nvSpPr>
        <p:spPr>
          <a:xfrm>
            <a:off x="4341475" y="4143399"/>
            <a:ext cx="3868500" cy="365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366" name="Google Shape;1366;p28"/>
          <p:cNvGrpSpPr/>
          <p:nvPr/>
        </p:nvGrpSpPr>
        <p:grpSpPr>
          <a:xfrm>
            <a:off x="-126025" y="-38150"/>
            <a:ext cx="9356675" cy="5181642"/>
            <a:chOff x="-126025" y="-38150"/>
            <a:chExt cx="9356675" cy="5181642"/>
          </a:xfrm>
        </p:grpSpPr>
        <p:grpSp>
          <p:nvGrpSpPr>
            <p:cNvPr id="1367" name="Google Shape;1367;p28"/>
            <p:cNvGrpSpPr/>
            <p:nvPr/>
          </p:nvGrpSpPr>
          <p:grpSpPr>
            <a:xfrm>
              <a:off x="6461476" y="-38150"/>
              <a:ext cx="2769173" cy="2097187"/>
              <a:chOff x="6461476" y="-38150"/>
              <a:chExt cx="2769173" cy="2097187"/>
            </a:xfrm>
          </p:grpSpPr>
          <p:sp>
            <p:nvSpPr>
              <p:cNvPr id="1368" name="Google Shape;1368;p28"/>
              <p:cNvSpPr/>
              <p:nvPr/>
            </p:nvSpPr>
            <p:spPr>
              <a:xfrm rot="5400000">
                <a:off x="8603152" y="1740534"/>
                <a:ext cx="273354" cy="236767"/>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rot="5400000">
                <a:off x="8492852" y="1777659"/>
                <a:ext cx="109920" cy="9555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rot="5400000">
                <a:off x="8753217" y="129327"/>
                <a:ext cx="167945" cy="145591"/>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rot="5400000">
                <a:off x="8872435" y="1901803"/>
                <a:ext cx="168876" cy="145591"/>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rot="5400000">
                <a:off x="8718367" y="1517247"/>
                <a:ext cx="273354" cy="236767"/>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rot="5400000">
                <a:off x="8976054" y="624562"/>
                <a:ext cx="273354" cy="235836"/>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rot="5400000">
                <a:off x="8461145" y="624097"/>
                <a:ext cx="273354" cy="236767"/>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rot="5400000">
                <a:off x="8718367" y="1070672"/>
                <a:ext cx="273354" cy="236767"/>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rot="5400000">
                <a:off x="8847450" y="401275"/>
                <a:ext cx="273354" cy="23583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rot="5400000">
                <a:off x="8589749" y="400809"/>
                <a:ext cx="273354" cy="236767"/>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rot="5400000">
                <a:off x="8847450" y="847850"/>
                <a:ext cx="273354" cy="23583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rot="5400000">
                <a:off x="8461145" y="1070672"/>
                <a:ext cx="273354" cy="236767"/>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rot="5400000">
                <a:off x="8589749" y="1293959"/>
                <a:ext cx="273354" cy="236767"/>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rot="5400000">
                <a:off x="8589749" y="847384"/>
                <a:ext cx="273354" cy="236767"/>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rot="5400000">
                <a:off x="8976054" y="1071137"/>
                <a:ext cx="273354" cy="235836"/>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8085769" y="12488"/>
                <a:ext cx="252500" cy="218703"/>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7200833" y="80681"/>
                <a:ext cx="252500" cy="218703"/>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6788242" y="80681"/>
                <a:ext cx="252513" cy="218703"/>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6461476" y="326586"/>
                <a:ext cx="155132" cy="13455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6616598" y="148838"/>
                <a:ext cx="95561" cy="8237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7613423" y="318331"/>
                <a:ext cx="252500" cy="218717"/>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7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7407128" y="-38150"/>
                <a:ext cx="252500" cy="218703"/>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7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7407128" y="199513"/>
                <a:ext cx="252500" cy="218703"/>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6994537" y="199513"/>
                <a:ext cx="252513" cy="218703"/>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6788242" y="318331"/>
                <a:ext cx="252513" cy="218717"/>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7725194" y="-38150"/>
                <a:ext cx="252500" cy="218703"/>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28"/>
            <p:cNvGrpSpPr/>
            <p:nvPr/>
          </p:nvGrpSpPr>
          <p:grpSpPr>
            <a:xfrm>
              <a:off x="-126025" y="1631312"/>
              <a:ext cx="1789371" cy="3512181"/>
              <a:chOff x="-126025" y="1631312"/>
              <a:chExt cx="1789371" cy="3512181"/>
            </a:xfrm>
          </p:grpSpPr>
          <p:sp>
            <p:nvSpPr>
              <p:cNvPr id="1395" name="Google Shape;1395;p28"/>
              <p:cNvSpPr/>
              <p:nvPr/>
            </p:nvSpPr>
            <p:spPr>
              <a:xfrm>
                <a:off x="141513" y="4068702"/>
                <a:ext cx="327472" cy="282526"/>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676589" y="3760506"/>
                <a:ext cx="327472" cy="282526"/>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141513" y="3760506"/>
                <a:ext cx="327472" cy="282526"/>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141513" y="3142981"/>
                <a:ext cx="327472" cy="283641"/>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933998" y="4794285"/>
                <a:ext cx="201175" cy="175222"/>
              </a:xfrm>
              <a:custGeom>
                <a:rect b="b" l="l" r="r" t="t"/>
                <a:pathLst>
                  <a:path extrusionOk="0" h="6738" w="7736">
                    <a:moveTo>
                      <a:pt x="1937" y="0"/>
                    </a:moveTo>
                    <a:lnTo>
                      <a:pt x="0" y="3369"/>
                    </a:lnTo>
                    <a:lnTo>
                      <a:pt x="1937" y="6737"/>
                    </a:lnTo>
                    <a:lnTo>
                      <a:pt x="5804" y="6737"/>
                    </a:lnTo>
                    <a:lnTo>
                      <a:pt x="7736" y="3369"/>
                    </a:lnTo>
                    <a:lnTo>
                      <a:pt x="5804" y="0"/>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409052" y="2718784"/>
                <a:ext cx="201194" cy="17448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46318" y="4431435"/>
                <a:ext cx="201194" cy="174501"/>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486113" y="4619784"/>
                <a:ext cx="201194" cy="174501"/>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517181" y="4068702"/>
                <a:ext cx="201194" cy="174415"/>
              </a:xfrm>
              <a:custGeom>
                <a:rect b="b" l="l" r="r" t="t"/>
                <a:pathLst>
                  <a:path extrusionOk="0" h="10167" w="11728">
                    <a:moveTo>
                      <a:pt x="2930" y="1"/>
                    </a:moveTo>
                    <a:lnTo>
                      <a:pt x="1" y="5051"/>
                    </a:lnTo>
                    <a:lnTo>
                      <a:pt x="2930" y="10166"/>
                    </a:lnTo>
                    <a:lnTo>
                      <a:pt x="8794" y="10166"/>
                    </a:lnTo>
                    <a:lnTo>
                      <a:pt x="11728" y="5051"/>
                    </a:lnTo>
                    <a:lnTo>
                      <a:pt x="8794" y="1"/>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126025" y="3606399"/>
                <a:ext cx="327472" cy="28252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126025" y="2988875"/>
                <a:ext cx="327472" cy="283658"/>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126025" y="3914595"/>
                <a:ext cx="327472" cy="282543"/>
              </a:xfrm>
              <a:custGeom>
                <a:rect b="b" l="l" r="r" t="t"/>
                <a:pathLst>
                  <a:path extrusionOk="0" h="16470" w="19089">
                    <a:moveTo>
                      <a:pt x="4806" y="1"/>
                    </a:moveTo>
                    <a:lnTo>
                      <a:pt x="1" y="8235"/>
                    </a:lnTo>
                    <a:lnTo>
                      <a:pt x="4806"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409051" y="3606399"/>
                <a:ext cx="327472" cy="282526"/>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5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126025" y="3297088"/>
                <a:ext cx="327472" cy="283641"/>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1293977" y="4969009"/>
                <a:ext cx="201194" cy="17448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1462152" y="4869359"/>
                <a:ext cx="201194" cy="17448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rot="-5400000">
                <a:off x="-64227" y="1648210"/>
                <a:ext cx="252500" cy="218703"/>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rot="-5400000">
                <a:off x="-64233" y="2060794"/>
                <a:ext cx="252513" cy="218703"/>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rot="-5400000">
                <a:off x="188285" y="2478327"/>
                <a:ext cx="155132" cy="13455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rot="-5400000">
                <a:off x="14232" y="2379081"/>
                <a:ext cx="95561" cy="8237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rot="-5400000">
                <a:off x="54598" y="1854499"/>
                <a:ext cx="252513" cy="218703"/>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rot="-5400000">
                <a:off x="173423" y="2060787"/>
                <a:ext cx="252513" cy="218717"/>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28"/>
          <p:cNvGrpSpPr/>
          <p:nvPr/>
        </p:nvGrpSpPr>
        <p:grpSpPr>
          <a:xfrm>
            <a:off x="-655270" y="-422250"/>
            <a:ext cx="10626457" cy="6042461"/>
            <a:chOff x="-655270" y="-422250"/>
            <a:chExt cx="10626457" cy="6042461"/>
          </a:xfrm>
        </p:grpSpPr>
        <p:pic>
          <p:nvPicPr>
            <p:cNvPr id="1418" name="Google Shape;1418;p28"/>
            <p:cNvPicPr preferRelativeResize="0"/>
            <p:nvPr/>
          </p:nvPicPr>
          <p:blipFill rotWithShape="1">
            <a:blip r:embed="rId2">
              <a:alphaModFix/>
            </a:blip>
            <a:srcRect b="31232" l="6472" r="0" t="4396"/>
            <a:stretch/>
          </p:blipFill>
          <p:spPr>
            <a:xfrm rot="3685282">
              <a:off x="7576840" y="174528"/>
              <a:ext cx="2299167" cy="1582494"/>
            </a:xfrm>
            <a:prstGeom prst="rect">
              <a:avLst/>
            </a:prstGeom>
            <a:noFill/>
            <a:ln>
              <a:noFill/>
            </a:ln>
          </p:spPr>
        </p:pic>
        <p:pic>
          <p:nvPicPr>
            <p:cNvPr id="1419" name="Google Shape;1419;p28"/>
            <p:cNvPicPr preferRelativeResize="0"/>
            <p:nvPr/>
          </p:nvPicPr>
          <p:blipFill rotWithShape="1">
            <a:blip r:embed="rId3">
              <a:alphaModFix/>
            </a:blip>
            <a:srcRect b="21747" l="19248" r="24635" t="9343"/>
            <a:stretch/>
          </p:blipFill>
          <p:spPr>
            <a:xfrm rot="-1583665">
              <a:off x="-279067" y="3258515"/>
              <a:ext cx="1703708" cy="2092048"/>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20" name="Shape 1420"/>
        <p:cNvGrpSpPr/>
        <p:nvPr/>
      </p:nvGrpSpPr>
      <p:grpSpPr>
        <a:xfrm>
          <a:off x="0" y="0"/>
          <a:ext cx="0" cy="0"/>
          <a:chOff x="0" y="0"/>
          <a:chExt cx="0" cy="0"/>
        </a:xfrm>
      </p:grpSpPr>
      <p:grpSp>
        <p:nvGrpSpPr>
          <p:cNvPr id="1421" name="Google Shape;1421;p29"/>
          <p:cNvGrpSpPr/>
          <p:nvPr/>
        </p:nvGrpSpPr>
        <p:grpSpPr>
          <a:xfrm>
            <a:off x="-1520531" y="-479924"/>
            <a:ext cx="10914705" cy="7561406"/>
            <a:chOff x="-1520531" y="-479924"/>
            <a:chExt cx="10914705" cy="7561406"/>
          </a:xfrm>
        </p:grpSpPr>
        <p:grpSp>
          <p:nvGrpSpPr>
            <p:cNvPr id="1422" name="Google Shape;1422;p29"/>
            <p:cNvGrpSpPr/>
            <p:nvPr/>
          </p:nvGrpSpPr>
          <p:grpSpPr>
            <a:xfrm flipH="1" rot="10800000">
              <a:off x="6895449" y="-290854"/>
              <a:ext cx="2498725" cy="2732343"/>
              <a:chOff x="6895449" y="2765296"/>
              <a:chExt cx="2498725" cy="2732343"/>
            </a:xfrm>
          </p:grpSpPr>
          <p:sp>
            <p:nvSpPr>
              <p:cNvPr id="1423" name="Google Shape;1423;p29"/>
              <p:cNvSpPr/>
              <p:nvPr/>
            </p:nvSpPr>
            <p:spPr>
              <a:xfrm>
                <a:off x="7530303" y="5008897"/>
                <a:ext cx="365424" cy="31626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728155" y="4663924"/>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728155" y="3627738"/>
                <a:ext cx="366557" cy="31749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129229" y="3627738"/>
                <a:ext cx="366576" cy="31749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7654889" y="3984693"/>
                <a:ext cx="225207" cy="19532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6895449" y="4883082"/>
                <a:ext cx="148551" cy="129386"/>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8373600" y="3195355"/>
                <a:ext cx="225207" cy="195232"/>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247623" y="4989732"/>
                <a:ext cx="225207" cy="194080"/>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9027618" y="2765296"/>
                <a:ext cx="366557" cy="316246"/>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9027618" y="5181393"/>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8428692" y="4836420"/>
                <a:ext cx="366576" cy="316246"/>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7530303" y="4663924"/>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428692" y="4145207"/>
                <a:ext cx="366576" cy="31749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9027618" y="3455241"/>
                <a:ext cx="366557" cy="31749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728155" y="2937773"/>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7829766" y="5181393"/>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8728155" y="5008897"/>
                <a:ext cx="366557" cy="316265"/>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8728155" y="3282765"/>
                <a:ext cx="366557" cy="31749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428692" y="5181393"/>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9027618" y="4836420"/>
                <a:ext cx="366557" cy="316246"/>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29229" y="5008897"/>
                <a:ext cx="366576" cy="31626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9027618" y="4490179"/>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428692" y="4490179"/>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8129229" y="4663924"/>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7829766" y="4490179"/>
                <a:ext cx="365424" cy="317513"/>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9027618" y="4145207"/>
                <a:ext cx="366557" cy="31749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8728155" y="4317703"/>
                <a:ext cx="366557" cy="31749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9027618" y="3800234"/>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8428692" y="3800234"/>
                <a:ext cx="366576" cy="31749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8129229" y="3972710"/>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29"/>
            <p:cNvGrpSpPr/>
            <p:nvPr/>
          </p:nvGrpSpPr>
          <p:grpSpPr>
            <a:xfrm rot="10800000">
              <a:off x="-1426009" y="3658414"/>
              <a:ext cx="2478457" cy="3423068"/>
              <a:chOff x="-324551" y="-11"/>
              <a:chExt cx="2478457" cy="3423068"/>
            </a:xfrm>
          </p:grpSpPr>
          <p:sp>
            <p:nvSpPr>
              <p:cNvPr id="1454" name="Google Shape;1454;p29"/>
              <p:cNvSpPr/>
              <p:nvPr/>
            </p:nvSpPr>
            <p:spPr>
              <a:xfrm>
                <a:off x="-324551" y="2400005"/>
                <a:ext cx="299888" cy="259671"/>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410441" y="1976652"/>
                <a:ext cx="299888" cy="258728"/>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410441" y="1694422"/>
                <a:ext cx="299888" cy="258728"/>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324551" y="1553299"/>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410441" y="1128925"/>
                <a:ext cx="299888" cy="259749"/>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324551" y="705572"/>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499626" y="2875288"/>
                <a:ext cx="121533" cy="105854"/>
              </a:xfrm>
              <a:custGeom>
                <a:rect b="b" l="l" r="r" t="t"/>
                <a:pathLst>
                  <a:path extrusionOk="0" h="6738" w="7736">
                    <a:moveTo>
                      <a:pt x="1937" y="0"/>
                    </a:moveTo>
                    <a:lnTo>
                      <a:pt x="0" y="3369"/>
                    </a:lnTo>
                    <a:lnTo>
                      <a:pt x="1937" y="6737"/>
                    </a:lnTo>
                    <a:lnTo>
                      <a:pt x="5804" y="6737"/>
                    </a:lnTo>
                    <a:lnTo>
                      <a:pt x="7736" y="3369"/>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98803" y="3195943"/>
                <a:ext cx="121533" cy="104833"/>
              </a:xfrm>
              <a:custGeom>
                <a:rect b="b" l="l" r="r" t="t"/>
                <a:pathLst>
                  <a:path extrusionOk="0" h="6673" w="7736">
                    <a:moveTo>
                      <a:pt x="1937" y="0"/>
                    </a:moveTo>
                    <a:lnTo>
                      <a:pt x="0" y="3369"/>
                    </a:lnTo>
                    <a:lnTo>
                      <a:pt x="1937" y="6672"/>
                    </a:lnTo>
                    <a:lnTo>
                      <a:pt x="5804" y="6672"/>
                    </a:lnTo>
                    <a:lnTo>
                      <a:pt x="7735" y="3369"/>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1198361" y="87190"/>
                <a:ext cx="120590" cy="104833"/>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2032357" y="131293"/>
                <a:ext cx="121548" cy="104927"/>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133144" y="2666573"/>
                <a:ext cx="184263" cy="159708"/>
              </a:xfrm>
              <a:custGeom>
                <a:rect b="b" l="l" r="r" t="t"/>
                <a:pathLst>
                  <a:path extrusionOk="0" h="10166" w="11729">
                    <a:moveTo>
                      <a:pt x="2930" y="0"/>
                    </a:moveTo>
                    <a:lnTo>
                      <a:pt x="1" y="5115"/>
                    </a:lnTo>
                    <a:lnTo>
                      <a:pt x="2930" y="10166"/>
                    </a:lnTo>
                    <a:lnTo>
                      <a:pt x="8794" y="10166"/>
                    </a:lnTo>
                    <a:lnTo>
                      <a:pt x="11728" y="5115"/>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739499" y="870932"/>
                <a:ext cx="184247" cy="159786"/>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1329680" y="220510"/>
                <a:ext cx="185268" cy="159724"/>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323266" y="2308824"/>
                <a:ext cx="184247" cy="159802"/>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323283" y="3263255"/>
                <a:ext cx="184247" cy="159802"/>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503546" y="2592102"/>
                <a:ext cx="184247" cy="159724"/>
              </a:xfrm>
              <a:custGeom>
                <a:rect b="b" l="l" r="r" t="t"/>
                <a:pathLst>
                  <a:path extrusionOk="0" h="10167" w="11728">
                    <a:moveTo>
                      <a:pt x="2930" y="1"/>
                    </a:moveTo>
                    <a:lnTo>
                      <a:pt x="1" y="5051"/>
                    </a:lnTo>
                    <a:lnTo>
                      <a:pt x="2930" y="10166"/>
                    </a:lnTo>
                    <a:lnTo>
                      <a:pt x="8794" y="10166"/>
                    </a:lnTo>
                    <a:lnTo>
                      <a:pt x="11728" y="5051"/>
                    </a:lnTo>
                    <a:lnTo>
                      <a:pt x="879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1675646" y="495859"/>
                <a:ext cx="184263" cy="159786"/>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900436" y="282219"/>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79554" y="-11"/>
                <a:ext cx="299888" cy="25872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79554" y="1976652"/>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165444" y="1553299"/>
                <a:ext cx="299888" cy="25872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165444" y="987802"/>
                <a:ext cx="299888" cy="25976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79554" y="564449"/>
                <a:ext cx="299888" cy="259749"/>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410441" y="282219"/>
                <a:ext cx="299888" cy="259749"/>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324551" y="141096"/>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79554" y="2258898"/>
                <a:ext cx="299888" cy="259671"/>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165444" y="1835529"/>
                <a:ext cx="299888" cy="258744"/>
              </a:xfrm>
              <a:custGeom>
                <a:rect b="b" l="l" r="r" t="t"/>
                <a:pathLst>
                  <a:path extrusionOk="0" h="16470" w="19089">
                    <a:moveTo>
                      <a:pt x="4806" y="1"/>
                    </a:moveTo>
                    <a:lnTo>
                      <a:pt x="1" y="8235"/>
                    </a:lnTo>
                    <a:lnTo>
                      <a:pt x="4806"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79554" y="1694422"/>
                <a:ext cx="299888" cy="258728"/>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655439" y="1553299"/>
                <a:ext cx="299888" cy="258728"/>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79554" y="1411155"/>
                <a:ext cx="299888" cy="25976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29"/>
              <p:cNvGrpSpPr/>
              <p:nvPr/>
            </p:nvGrpSpPr>
            <p:grpSpPr>
              <a:xfrm>
                <a:off x="-324551" y="141096"/>
                <a:ext cx="789883" cy="1953177"/>
                <a:chOff x="2886825" y="590200"/>
                <a:chExt cx="1256975" cy="3108175"/>
              </a:xfrm>
            </p:grpSpPr>
            <p:sp>
              <p:nvSpPr>
                <p:cNvPr id="1485" name="Google Shape;1485;p29"/>
                <p:cNvSpPr/>
                <p:nvPr/>
              </p:nvSpPr>
              <p:spPr>
                <a:xfrm>
                  <a:off x="2886825" y="3286625"/>
                  <a:ext cx="477225" cy="411750"/>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9"/>
                <p:cNvSpPr/>
                <p:nvPr/>
              </p:nvSpPr>
              <p:spPr>
                <a:xfrm>
                  <a:off x="2886825" y="1039350"/>
                  <a:ext cx="477225" cy="413350"/>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9"/>
                <p:cNvSpPr/>
                <p:nvPr/>
              </p:nvSpPr>
              <p:spPr>
                <a:xfrm>
                  <a:off x="3666575" y="590200"/>
                  <a:ext cx="477225" cy="41172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29"/>
              <p:cNvSpPr/>
              <p:nvPr/>
            </p:nvSpPr>
            <p:spPr>
              <a:xfrm>
                <a:off x="165444" y="1270048"/>
                <a:ext cx="299888" cy="259749"/>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79554" y="1128925"/>
                <a:ext cx="299888" cy="259749"/>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9"/>
              <p:cNvSpPr/>
              <p:nvPr/>
            </p:nvSpPr>
            <p:spPr>
              <a:xfrm>
                <a:off x="-324551" y="1270048"/>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79554" y="846695"/>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410441" y="564449"/>
                <a:ext cx="299888" cy="259749"/>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9"/>
              <p:cNvSpPr/>
              <p:nvPr/>
            </p:nvSpPr>
            <p:spPr>
              <a:xfrm>
                <a:off x="655439" y="423342"/>
                <a:ext cx="299888" cy="259749"/>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9"/>
              <p:cNvSpPr/>
              <p:nvPr/>
            </p:nvSpPr>
            <p:spPr>
              <a:xfrm>
                <a:off x="165444" y="423342"/>
                <a:ext cx="299888" cy="259749"/>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410441" y="-11"/>
                <a:ext cx="299888" cy="25872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29"/>
            <p:cNvGrpSpPr/>
            <p:nvPr/>
          </p:nvGrpSpPr>
          <p:grpSpPr>
            <a:xfrm flipH="1" rot="10800000">
              <a:off x="-1520531" y="-479924"/>
              <a:ext cx="2941933" cy="3110486"/>
              <a:chOff x="-374481" y="3970996"/>
              <a:chExt cx="2941933" cy="3110486"/>
            </a:xfrm>
          </p:grpSpPr>
          <p:grpSp>
            <p:nvGrpSpPr>
              <p:cNvPr id="1497" name="Google Shape;1497;p29"/>
              <p:cNvGrpSpPr/>
              <p:nvPr/>
            </p:nvGrpSpPr>
            <p:grpSpPr>
              <a:xfrm rot="-5400000">
                <a:off x="-458757" y="4055272"/>
                <a:ext cx="3110486" cy="2941933"/>
                <a:chOff x="363575" y="365650"/>
                <a:chExt cx="4949850" cy="4681625"/>
              </a:xfrm>
            </p:grpSpPr>
            <p:sp>
              <p:nvSpPr>
                <p:cNvPr id="1498" name="Google Shape;1498;p29"/>
                <p:cNvSpPr/>
                <p:nvPr/>
              </p:nvSpPr>
              <p:spPr>
                <a:xfrm>
                  <a:off x="132732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54757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2886825" y="4184900"/>
                  <a:ext cx="477225" cy="413225"/>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54757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4056450" y="3062075"/>
                  <a:ext cx="477225" cy="411725"/>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1327325" y="3286625"/>
                  <a:ext cx="475750" cy="411750"/>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9"/>
                <p:cNvSpPr/>
                <p:nvPr/>
              </p:nvSpPr>
              <p:spPr>
                <a:xfrm>
                  <a:off x="2886825" y="2837500"/>
                  <a:ext cx="477225" cy="41172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9"/>
                <p:cNvSpPr/>
                <p:nvPr/>
              </p:nvSpPr>
              <p:spPr>
                <a:xfrm>
                  <a:off x="4056450" y="2162175"/>
                  <a:ext cx="477225" cy="413350"/>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2886825" y="1488475"/>
                  <a:ext cx="477225" cy="413350"/>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2107075" y="1488475"/>
                  <a:ext cx="477250" cy="413350"/>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1489525" y="1953200"/>
                  <a:ext cx="293200" cy="25430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9"/>
                <p:cNvSpPr/>
                <p:nvPr/>
              </p:nvSpPr>
              <p:spPr>
                <a:xfrm>
                  <a:off x="756550" y="2436650"/>
                  <a:ext cx="294850" cy="254275"/>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9"/>
                <p:cNvSpPr/>
                <p:nvPr/>
              </p:nvSpPr>
              <p:spPr>
                <a:xfrm>
                  <a:off x="903150" y="987950"/>
                  <a:ext cx="193400" cy="166825"/>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9"/>
                <p:cNvSpPr/>
                <p:nvPr/>
              </p:nvSpPr>
              <p:spPr>
                <a:xfrm>
                  <a:off x="500800" y="3122825"/>
                  <a:ext cx="193400" cy="168450"/>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2425225" y="925550"/>
                  <a:ext cx="293200" cy="254175"/>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959300" y="3261675"/>
                  <a:ext cx="293200" cy="252675"/>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4580094" y="1751619"/>
                  <a:ext cx="293200" cy="254275"/>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9"/>
                <p:cNvSpPr/>
                <p:nvPr/>
              </p:nvSpPr>
              <p:spPr>
                <a:xfrm>
                  <a:off x="1626750" y="1337275"/>
                  <a:ext cx="294850" cy="25415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9"/>
                <p:cNvSpPr/>
                <p:nvPr/>
              </p:nvSpPr>
              <p:spPr>
                <a:xfrm>
                  <a:off x="363575" y="4242550"/>
                  <a:ext cx="293200" cy="254275"/>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9"/>
                <p:cNvSpPr/>
                <p:nvPr/>
              </p:nvSpPr>
              <p:spPr>
                <a:xfrm>
                  <a:off x="1902850" y="376625"/>
                  <a:ext cx="293200" cy="254150"/>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4836200" y="814775"/>
                  <a:ext cx="477225" cy="413350"/>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3276700" y="365650"/>
                  <a:ext cx="477225" cy="411725"/>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29"/>
              <p:cNvGrpSpPr/>
              <p:nvPr/>
            </p:nvGrpSpPr>
            <p:grpSpPr>
              <a:xfrm rot="-5400000">
                <a:off x="-174571" y="4016084"/>
                <a:ext cx="2259868" cy="2659687"/>
                <a:chOff x="1327325" y="365650"/>
                <a:chExt cx="3596225" cy="4232475"/>
              </a:xfrm>
            </p:grpSpPr>
            <p:sp>
              <p:nvSpPr>
                <p:cNvPr id="1521" name="Google Shape;1521;p29"/>
                <p:cNvSpPr/>
                <p:nvPr/>
              </p:nvSpPr>
              <p:spPr>
                <a:xfrm>
                  <a:off x="3276700" y="3960350"/>
                  <a:ext cx="477225" cy="413225"/>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9"/>
                <p:cNvSpPr/>
                <p:nvPr/>
              </p:nvSpPr>
              <p:spPr>
                <a:xfrm>
                  <a:off x="2107075" y="4184900"/>
                  <a:ext cx="477250" cy="413225"/>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9"/>
                <p:cNvSpPr/>
                <p:nvPr/>
              </p:nvSpPr>
              <p:spPr>
                <a:xfrm>
                  <a:off x="2496950" y="35112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9"/>
                <p:cNvSpPr/>
                <p:nvPr/>
              </p:nvSpPr>
              <p:spPr>
                <a:xfrm>
                  <a:off x="132732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2107075" y="3286625"/>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4446325" y="2837500"/>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9"/>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9"/>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9"/>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9"/>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9"/>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9"/>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9"/>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9"/>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9"/>
                <p:cNvSpPr/>
                <p:nvPr/>
              </p:nvSpPr>
              <p:spPr>
                <a:xfrm>
                  <a:off x="2107075" y="19376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9"/>
                <p:cNvSpPr/>
                <p:nvPr/>
              </p:nvSpPr>
              <p:spPr>
                <a:xfrm>
                  <a:off x="4056450" y="1263900"/>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9"/>
                <p:cNvSpPr/>
                <p:nvPr/>
              </p:nvSpPr>
              <p:spPr>
                <a:xfrm>
                  <a:off x="4446325" y="1039350"/>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9"/>
                <p:cNvSpPr/>
                <p:nvPr/>
              </p:nvSpPr>
              <p:spPr>
                <a:xfrm>
                  <a:off x="3666575" y="10393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9"/>
                <p:cNvSpPr/>
                <p:nvPr/>
              </p:nvSpPr>
              <p:spPr>
                <a:xfrm>
                  <a:off x="4056450" y="365650"/>
                  <a:ext cx="477225" cy="411725"/>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2" name="Google Shape;1542;p29"/>
            <p:cNvGrpSpPr/>
            <p:nvPr/>
          </p:nvGrpSpPr>
          <p:grpSpPr>
            <a:xfrm flipH="1" rot="10800000">
              <a:off x="7435898" y="3840246"/>
              <a:ext cx="1878185" cy="1451618"/>
              <a:chOff x="7508523" y="-126454"/>
              <a:chExt cx="1878185" cy="1451618"/>
            </a:xfrm>
          </p:grpSpPr>
          <p:sp>
            <p:nvSpPr>
              <p:cNvPr id="1543" name="Google Shape;1543;p29"/>
              <p:cNvSpPr/>
              <p:nvPr/>
            </p:nvSpPr>
            <p:spPr>
              <a:xfrm rot="-5400000">
                <a:off x="9107400" y="-105874"/>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9"/>
              <p:cNvSpPr/>
              <p:nvPr/>
            </p:nvSpPr>
            <p:spPr>
              <a:xfrm rot="-5400000">
                <a:off x="8260183" y="-106385"/>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9"/>
              <p:cNvSpPr/>
              <p:nvPr/>
            </p:nvSpPr>
            <p:spPr>
              <a:xfrm rot="-5400000">
                <a:off x="8260175" y="383602"/>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9"/>
              <p:cNvSpPr/>
              <p:nvPr/>
            </p:nvSpPr>
            <p:spPr>
              <a:xfrm rot="-5400000">
                <a:off x="8560063" y="879473"/>
                <a:ext cx="184247" cy="159802"/>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9"/>
              <p:cNvSpPr/>
              <p:nvPr/>
            </p:nvSpPr>
            <p:spPr>
              <a:xfrm rot="-5400000">
                <a:off x="7500173" y="163793"/>
                <a:ext cx="121533" cy="104833"/>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9"/>
              <p:cNvSpPr/>
              <p:nvPr/>
            </p:nvSpPr>
            <p:spPr>
              <a:xfrm rot="-5400000">
                <a:off x="7914249" y="291518"/>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9"/>
              <p:cNvSpPr/>
              <p:nvPr/>
            </p:nvSpPr>
            <p:spPr>
              <a:xfrm rot="-5400000">
                <a:off x="8172451" y="792769"/>
                <a:ext cx="185284" cy="159708"/>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9"/>
              <p:cNvSpPr/>
              <p:nvPr/>
            </p:nvSpPr>
            <p:spPr>
              <a:xfrm rot="-5400000">
                <a:off x="9017097" y="1153186"/>
                <a:ext cx="184247" cy="159708"/>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9"/>
              <p:cNvSpPr/>
              <p:nvPr/>
            </p:nvSpPr>
            <p:spPr>
              <a:xfrm rot="-5400000">
                <a:off x="8965766" y="138597"/>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9"/>
              <p:cNvSpPr/>
              <p:nvPr/>
            </p:nvSpPr>
            <p:spPr>
              <a:xfrm rot="-5400000">
                <a:off x="9107392" y="384113"/>
                <a:ext cx="299904" cy="258728"/>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9"/>
              <p:cNvSpPr/>
              <p:nvPr/>
            </p:nvSpPr>
            <p:spPr>
              <a:xfrm rot="-5400000">
                <a:off x="8966238" y="629063"/>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9"/>
              <p:cNvSpPr/>
              <p:nvPr/>
            </p:nvSpPr>
            <p:spPr>
              <a:xfrm rot="-5400000">
                <a:off x="8824659" y="-106385"/>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9"/>
              <p:cNvSpPr/>
              <p:nvPr/>
            </p:nvSpPr>
            <p:spPr>
              <a:xfrm rot="-5400000">
                <a:off x="8401298" y="138605"/>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9"/>
              <p:cNvSpPr/>
              <p:nvPr/>
            </p:nvSpPr>
            <p:spPr>
              <a:xfrm rot="-5400000">
                <a:off x="8542413" y="383594"/>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7" name="Google Shape;1557;p29"/>
          <p:cNvGrpSpPr/>
          <p:nvPr/>
        </p:nvGrpSpPr>
        <p:grpSpPr>
          <a:xfrm>
            <a:off x="-405226" y="66249"/>
            <a:ext cx="9466721" cy="4801848"/>
            <a:chOff x="-405226" y="66249"/>
            <a:chExt cx="9466721" cy="4801848"/>
          </a:xfrm>
        </p:grpSpPr>
        <p:pic>
          <p:nvPicPr>
            <p:cNvPr id="1558" name="Google Shape;1558;p29"/>
            <p:cNvPicPr preferRelativeResize="0"/>
            <p:nvPr/>
          </p:nvPicPr>
          <p:blipFill rotWithShape="1">
            <a:blip r:embed="rId2">
              <a:alphaModFix/>
            </a:blip>
            <a:srcRect b="0" l="0" r="29612" t="0"/>
            <a:stretch/>
          </p:blipFill>
          <p:spPr>
            <a:xfrm rot="2150156">
              <a:off x="-86132" y="223454"/>
              <a:ext cx="993337" cy="1411216"/>
            </a:xfrm>
            <a:prstGeom prst="rect">
              <a:avLst/>
            </a:prstGeom>
            <a:noFill/>
            <a:ln>
              <a:noFill/>
            </a:ln>
          </p:spPr>
        </p:pic>
        <p:pic>
          <p:nvPicPr>
            <p:cNvPr id="1559" name="Google Shape;1559;p29"/>
            <p:cNvPicPr preferRelativeResize="0"/>
            <p:nvPr/>
          </p:nvPicPr>
          <p:blipFill>
            <a:blip r:embed="rId3">
              <a:alphaModFix/>
            </a:blip>
            <a:stretch>
              <a:fillRect/>
            </a:stretch>
          </p:blipFill>
          <p:spPr>
            <a:xfrm rot="385116">
              <a:off x="8122696" y="3929298"/>
              <a:ext cx="891750" cy="891750"/>
            </a:xfrm>
            <a:prstGeom prst="rect">
              <a:avLst/>
            </a:prstGeom>
            <a:noFill/>
            <a:ln>
              <a:noFill/>
            </a:ln>
          </p:spPr>
        </p:pic>
      </p:grpSp>
      <p:sp>
        <p:nvSpPr>
          <p:cNvPr id="1560" name="Google Shape;1560;p29"/>
          <p:cNvSpPr txBox="1"/>
          <p:nvPr>
            <p:ph type="title"/>
          </p:nvPr>
        </p:nvSpPr>
        <p:spPr>
          <a:xfrm>
            <a:off x="2347950" y="540000"/>
            <a:ext cx="44481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1" name="Google Shape;1561;p29"/>
          <p:cNvSpPr txBox="1"/>
          <p:nvPr>
            <p:ph idx="1" type="subTitle"/>
          </p:nvPr>
        </p:nvSpPr>
        <p:spPr>
          <a:xfrm>
            <a:off x="2347900" y="1573401"/>
            <a:ext cx="4448100" cy="11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9"/>
          <p:cNvSpPr txBox="1"/>
          <p:nvPr/>
        </p:nvSpPr>
        <p:spPr>
          <a:xfrm>
            <a:off x="2099100" y="3647400"/>
            <a:ext cx="49458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Manrope"/>
                <a:ea typeface="Manrope"/>
                <a:cs typeface="Manrope"/>
                <a:sym typeface="Manrope"/>
              </a:rPr>
              <a:t>CREDITS: This presentation template was created by </a:t>
            </a:r>
            <a:r>
              <a:rPr b="1" lang="en" sz="1200" u="sng">
                <a:solidFill>
                  <a:schemeClr val="hlink"/>
                </a:solidFill>
                <a:latin typeface="Manrope"/>
                <a:ea typeface="Manrope"/>
                <a:cs typeface="Manrope"/>
                <a:sym typeface="Manrope"/>
                <a:hlinkClick r:id="rId4"/>
              </a:rPr>
              <a:t>Slidesgo</a:t>
            </a:r>
            <a:r>
              <a:rPr b="1" lang="en" sz="1200">
                <a:solidFill>
                  <a:schemeClr val="dk1"/>
                </a:solidFill>
                <a:latin typeface="Manrope"/>
                <a:ea typeface="Manrope"/>
                <a:cs typeface="Manrope"/>
                <a:sym typeface="Manrope"/>
              </a:rPr>
              <a:t>,</a:t>
            </a:r>
            <a:r>
              <a:rPr lang="en" sz="1200">
                <a:solidFill>
                  <a:schemeClr val="dk1"/>
                </a:solidFill>
                <a:latin typeface="Manrope"/>
                <a:ea typeface="Manrope"/>
                <a:cs typeface="Manrope"/>
                <a:sym typeface="Manrope"/>
              </a:rPr>
              <a:t> and includes icons by</a:t>
            </a:r>
            <a:r>
              <a:rPr b="1" lang="en" sz="1200">
                <a:solidFill>
                  <a:schemeClr val="dk1"/>
                </a:solidFill>
                <a:latin typeface="Manrope"/>
                <a:ea typeface="Manrope"/>
                <a:cs typeface="Manrope"/>
                <a:sym typeface="Manrope"/>
              </a:rPr>
              <a:t> </a:t>
            </a:r>
            <a:r>
              <a:rPr b="1" lang="en" sz="1200" u="sng">
                <a:solidFill>
                  <a:schemeClr val="dk1"/>
                </a:solidFill>
                <a:latin typeface="Manrope"/>
                <a:ea typeface="Manrope"/>
                <a:cs typeface="Manrope"/>
                <a:sym typeface="Manrope"/>
                <a:hlinkClick r:id="rId5">
                  <a:extLst>
                    <a:ext uri="{A12FA001-AC4F-418D-AE19-62706E023703}">
                      <ahyp:hlinkClr val="tx"/>
                    </a:ext>
                  </a:extLst>
                </a:hlinkClick>
              </a:rPr>
              <a:t>Flaticon</a:t>
            </a:r>
            <a:r>
              <a:rPr b="1" lang="en" sz="1200">
                <a:solidFill>
                  <a:schemeClr val="dk1"/>
                </a:solidFill>
                <a:latin typeface="Manrope"/>
                <a:ea typeface="Manrope"/>
                <a:cs typeface="Manrope"/>
                <a:sym typeface="Manrope"/>
              </a:rPr>
              <a:t>,</a:t>
            </a:r>
            <a:r>
              <a:rPr lang="en" sz="1200">
                <a:solidFill>
                  <a:schemeClr val="dk1"/>
                </a:solidFill>
                <a:latin typeface="Manrope"/>
                <a:ea typeface="Manrope"/>
                <a:cs typeface="Manrope"/>
                <a:sym typeface="Manrope"/>
              </a:rPr>
              <a:t> and infographics &amp; images by </a:t>
            </a:r>
            <a:r>
              <a:rPr b="1" lang="en" sz="1200" u="sng">
                <a:solidFill>
                  <a:schemeClr val="dk1"/>
                </a:solidFill>
                <a:latin typeface="Manrope"/>
                <a:ea typeface="Manrope"/>
                <a:cs typeface="Manrope"/>
                <a:sym typeface="Manrope"/>
                <a:hlinkClick r:id="rId6">
                  <a:extLst>
                    <a:ext uri="{A12FA001-AC4F-418D-AE19-62706E023703}">
                      <ahyp:hlinkClr val="tx"/>
                    </a:ext>
                  </a:extLst>
                </a:hlinkClick>
              </a:rPr>
              <a:t>Freepik</a:t>
            </a:r>
            <a:r>
              <a:rPr b="1" lang="en" sz="1200" u="sng">
                <a:solidFill>
                  <a:schemeClr val="dk1"/>
                </a:solidFill>
                <a:latin typeface="Manrope"/>
                <a:ea typeface="Manrope"/>
                <a:cs typeface="Manrope"/>
                <a:sym typeface="Manrope"/>
              </a:rPr>
              <a:t> </a:t>
            </a:r>
            <a:endParaRPr b="1" sz="1200" u="sng">
              <a:solidFill>
                <a:schemeClr val="dk1"/>
              </a:solidFill>
              <a:latin typeface="Manrope"/>
              <a:ea typeface="Manrope"/>
              <a:cs typeface="Manrope"/>
              <a:sym typeface="Manrop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563" name="Shape 1563"/>
        <p:cNvGrpSpPr/>
        <p:nvPr/>
      </p:nvGrpSpPr>
      <p:grpSpPr>
        <a:xfrm>
          <a:off x="0" y="0"/>
          <a:ext cx="0" cy="0"/>
          <a:chOff x="0" y="0"/>
          <a:chExt cx="0" cy="0"/>
        </a:xfrm>
      </p:grpSpPr>
      <p:grpSp>
        <p:nvGrpSpPr>
          <p:cNvPr id="1564" name="Google Shape;1564;p30"/>
          <p:cNvGrpSpPr/>
          <p:nvPr/>
        </p:nvGrpSpPr>
        <p:grpSpPr>
          <a:xfrm flipH="1" rot="10800000">
            <a:off x="-2028666" y="-244304"/>
            <a:ext cx="15057473" cy="5703079"/>
            <a:chOff x="-2028666" y="-396704"/>
            <a:chExt cx="15057473" cy="5703079"/>
          </a:xfrm>
        </p:grpSpPr>
        <p:grpSp>
          <p:nvGrpSpPr>
            <p:cNvPr id="1565" name="Google Shape;1565;p30"/>
            <p:cNvGrpSpPr/>
            <p:nvPr/>
          </p:nvGrpSpPr>
          <p:grpSpPr>
            <a:xfrm>
              <a:off x="-2028666" y="1882896"/>
              <a:ext cx="5483773" cy="3423479"/>
              <a:chOff x="-2028666" y="1882896"/>
              <a:chExt cx="5483773" cy="3423479"/>
            </a:xfrm>
          </p:grpSpPr>
          <p:sp>
            <p:nvSpPr>
              <p:cNvPr id="1566" name="Google Shape;1566;p30"/>
              <p:cNvSpPr/>
              <p:nvPr/>
            </p:nvSpPr>
            <p:spPr>
              <a:xfrm flipH="1" rot="10800000">
                <a:off x="-1288409"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rot="10800000">
                <a:off x="-1887335"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rot="10800000">
                <a:off x="-1887335"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rot="10800000">
                <a:off x="-1288409" y="2918986"/>
                <a:ext cx="365424" cy="31626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rot="10800000">
                <a:off x="-90557" y="3263978"/>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rot="10800000">
                <a:off x="807832" y="3781447"/>
                <a:ext cx="366557" cy="317494"/>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rot="10800000">
                <a:off x="-90557" y="4298916"/>
                <a:ext cx="366557" cy="31749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rot="10800000">
                <a:off x="-689483" y="4298916"/>
                <a:ext cx="366576" cy="31749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rot="10800000">
                <a:off x="-1163824" y="4064127"/>
                <a:ext cx="225207" cy="19532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rot="10800000">
                <a:off x="-1726822" y="3692808"/>
                <a:ext cx="226474" cy="195309"/>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rot="10800000">
                <a:off x="-1923263" y="3231679"/>
                <a:ext cx="148551" cy="129386"/>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rot="10800000">
                <a:off x="1773314" y="4570868"/>
                <a:ext cx="147398" cy="128138"/>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rot="10800000">
                <a:off x="3306557" y="4667853"/>
                <a:ext cx="148551" cy="128234"/>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rot="10800000">
                <a:off x="-445112" y="4853561"/>
                <a:ext cx="225207" cy="195232"/>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rot="10800000">
                <a:off x="-1571089" y="3060335"/>
                <a:ext cx="225207" cy="194080"/>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rot="10800000">
                <a:off x="2849913" y="4877473"/>
                <a:ext cx="225207" cy="195309"/>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rot="10800000">
                <a:off x="1931427" y="5014075"/>
                <a:ext cx="226455" cy="195232"/>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rot="10800000">
                <a:off x="445014" y="2474097"/>
                <a:ext cx="225207" cy="195328"/>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rot="10800000">
                <a:off x="-1058421" y="4537334"/>
                <a:ext cx="226474" cy="195213"/>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rot="10800000">
                <a:off x="-2028666" y="2305696"/>
                <a:ext cx="225207" cy="195309"/>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rot="10800000">
                <a:off x="2354305" y="4677435"/>
                <a:ext cx="225226" cy="195309"/>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rot="10800000">
                <a:off x="1406758"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rot="10800000">
                <a:off x="-689483" y="1882896"/>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rot="10800000">
                <a:off x="-988946"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rot="10800000">
                <a:off x="-1288409" y="2227888"/>
                <a:ext cx="365424" cy="317398"/>
              </a:xfrm>
              <a:custGeom>
                <a:rect b="b" l="l" r="r" t="t"/>
                <a:pathLst>
                  <a:path extrusionOk="0" h="16529" w="19030">
                    <a:moveTo>
                      <a:pt x="4742" y="1"/>
                    </a:moveTo>
                    <a:lnTo>
                      <a:pt x="1" y="8235"/>
                    </a:lnTo>
                    <a:lnTo>
                      <a:pt x="4742" y="16529"/>
                    </a:lnTo>
                    <a:lnTo>
                      <a:pt x="14288" y="1652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0"/>
              <p:cNvSpPr/>
              <p:nvPr/>
            </p:nvSpPr>
            <p:spPr>
              <a:xfrm flipH="1" rot="10800000">
                <a:off x="-1587872"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0"/>
              <p:cNvSpPr/>
              <p:nvPr/>
            </p:nvSpPr>
            <p:spPr>
              <a:xfrm flipH="1" rot="10800000">
                <a:off x="208906" y="274650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rot="10800000">
                <a:off x="-390020" y="3091482"/>
                <a:ext cx="366576" cy="316246"/>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rot="10800000">
                <a:off x="508369" y="3263978"/>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rot="10800000">
                <a:off x="-1288409" y="3263978"/>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rot="10800000">
                <a:off x="-390020" y="3781447"/>
                <a:ext cx="366576" cy="31749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rot="10800000">
                <a:off x="508369" y="3953924"/>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rot="10800000">
                <a:off x="208906" y="4471412"/>
                <a:ext cx="366557" cy="31749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rot="10800000">
                <a:off x="807832"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rot="10800000">
                <a:off x="-90557" y="4990129"/>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rot="10800000">
                <a:off x="-988946" y="2055392"/>
                <a:ext cx="365424" cy="317398"/>
              </a:xfrm>
              <a:custGeom>
                <a:rect b="b" l="l" r="r" t="t"/>
                <a:pathLst>
                  <a:path extrusionOk="0" h="16529" w="19030">
                    <a:moveTo>
                      <a:pt x="4742" y="0"/>
                    </a:moveTo>
                    <a:lnTo>
                      <a:pt x="1" y="8235"/>
                    </a:lnTo>
                    <a:lnTo>
                      <a:pt x="4742" y="16529"/>
                    </a:lnTo>
                    <a:lnTo>
                      <a:pt x="14288" y="16529"/>
                    </a:lnTo>
                    <a:lnTo>
                      <a:pt x="19029" y="8235"/>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rot="10800000">
                <a:off x="-390020" y="2400365"/>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rot="10800000">
                <a:off x="-988946" y="2746509"/>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rot="10800000">
                <a:off x="-90557" y="2918986"/>
                <a:ext cx="366557" cy="316265"/>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rot="10800000">
                <a:off x="-90557" y="4643889"/>
                <a:ext cx="366557" cy="31749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rot="10800000">
                <a:off x="508369" y="499012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rot="10800000">
                <a:off x="-689483" y="2227888"/>
                <a:ext cx="366576" cy="317398"/>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rot="10800000">
                <a:off x="-390020" y="2746509"/>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rot="10800000">
                <a:off x="-1288409"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rot="10800000">
                <a:off x="208906" y="3091482"/>
                <a:ext cx="366557" cy="316246"/>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rot="10800000">
                <a:off x="-689483" y="2918986"/>
                <a:ext cx="366576" cy="31626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rot="10800000">
                <a:off x="208906" y="3436455"/>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rot="10800000">
                <a:off x="-390020" y="3436455"/>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rot="10800000">
                <a:off x="-689483" y="3263978"/>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rot="10800000">
                <a:off x="-988946" y="3436455"/>
                <a:ext cx="365424" cy="317513"/>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rot="10800000">
                <a:off x="508369" y="3608951"/>
                <a:ext cx="366557" cy="317494"/>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rot="10800000">
                <a:off x="208906" y="3781447"/>
                <a:ext cx="366557" cy="31749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0"/>
              <p:cNvSpPr/>
              <p:nvPr/>
            </p:nvSpPr>
            <p:spPr>
              <a:xfrm flipH="1" rot="10800000">
                <a:off x="-90557" y="3608951"/>
                <a:ext cx="366557" cy="31749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0"/>
              <p:cNvSpPr/>
              <p:nvPr/>
            </p:nvSpPr>
            <p:spPr>
              <a:xfrm flipH="1" rot="10800000">
                <a:off x="208906" y="4126420"/>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0"/>
              <p:cNvSpPr/>
              <p:nvPr/>
            </p:nvSpPr>
            <p:spPr>
              <a:xfrm flipH="1" rot="10800000">
                <a:off x="-390020" y="4126420"/>
                <a:ext cx="366576" cy="31749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0"/>
              <p:cNvSpPr/>
              <p:nvPr/>
            </p:nvSpPr>
            <p:spPr>
              <a:xfrm flipH="1" rot="10800000">
                <a:off x="-689483" y="3953924"/>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0"/>
              <p:cNvSpPr/>
              <p:nvPr/>
            </p:nvSpPr>
            <p:spPr>
              <a:xfrm flipH="1" rot="10800000">
                <a:off x="807832" y="4471412"/>
                <a:ext cx="366557" cy="31749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0"/>
              <p:cNvSpPr/>
              <p:nvPr/>
            </p:nvSpPr>
            <p:spPr>
              <a:xfrm flipH="1" rot="10800000">
                <a:off x="1107295" y="4643889"/>
                <a:ext cx="366557" cy="31749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0"/>
              <p:cNvSpPr/>
              <p:nvPr/>
            </p:nvSpPr>
            <p:spPr>
              <a:xfrm flipH="1" rot="10800000">
                <a:off x="508369" y="4643889"/>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30"/>
            <p:cNvGrpSpPr/>
            <p:nvPr/>
          </p:nvGrpSpPr>
          <p:grpSpPr>
            <a:xfrm>
              <a:off x="7225437" y="-396704"/>
              <a:ext cx="5803371" cy="3423479"/>
              <a:chOff x="-2348263" y="1882896"/>
              <a:chExt cx="5803371" cy="3423479"/>
            </a:xfrm>
          </p:grpSpPr>
          <p:sp>
            <p:nvSpPr>
              <p:cNvPr id="1626" name="Google Shape;1626;p30"/>
              <p:cNvSpPr/>
              <p:nvPr/>
            </p:nvSpPr>
            <p:spPr>
              <a:xfrm flipH="1" rot="10800000">
                <a:off x="-1288409"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0"/>
              <p:cNvSpPr/>
              <p:nvPr/>
            </p:nvSpPr>
            <p:spPr>
              <a:xfrm flipH="1" rot="10800000">
                <a:off x="-1887335" y="1882896"/>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0"/>
              <p:cNvSpPr/>
              <p:nvPr/>
            </p:nvSpPr>
            <p:spPr>
              <a:xfrm flipH="1" rot="10800000">
                <a:off x="-1887335"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0"/>
              <p:cNvSpPr/>
              <p:nvPr/>
            </p:nvSpPr>
            <p:spPr>
              <a:xfrm flipH="1" rot="10800000">
                <a:off x="-1288409" y="2918986"/>
                <a:ext cx="365424" cy="316265"/>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
              <p:cNvSpPr/>
              <p:nvPr/>
            </p:nvSpPr>
            <p:spPr>
              <a:xfrm flipH="1" rot="10800000">
                <a:off x="-90557" y="3263978"/>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rot="10800000">
                <a:off x="807832" y="3781447"/>
                <a:ext cx="366557" cy="317494"/>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rot="10800000">
                <a:off x="-90557" y="4298916"/>
                <a:ext cx="366557" cy="31749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rot="10800000">
                <a:off x="-689483" y="4298916"/>
                <a:ext cx="366576" cy="31749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rot="10800000">
                <a:off x="-1025599" y="3961114"/>
                <a:ext cx="225207" cy="19532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rot="10800000">
                <a:off x="-2199722" y="2501008"/>
                <a:ext cx="226474" cy="195309"/>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rot="10800000">
                <a:off x="-2348263" y="2717779"/>
                <a:ext cx="148551" cy="129386"/>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rot="10800000">
                <a:off x="1773314" y="4570868"/>
                <a:ext cx="147398" cy="128138"/>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rot="10800000">
                <a:off x="3306557" y="4667853"/>
                <a:ext cx="148551" cy="128234"/>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rot="10800000">
                <a:off x="-445112" y="4853561"/>
                <a:ext cx="225207" cy="195232"/>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rot="10800000">
                <a:off x="-1571089" y="3060335"/>
                <a:ext cx="225207" cy="194080"/>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rot="10800000">
                <a:off x="2849913" y="4877473"/>
                <a:ext cx="225207" cy="195309"/>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rot="10800000">
                <a:off x="1931427" y="5014075"/>
                <a:ext cx="226455" cy="195232"/>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rot="10800000">
                <a:off x="445014" y="2474097"/>
                <a:ext cx="225207" cy="195328"/>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rot="10800000">
                <a:off x="-1026234" y="4472659"/>
                <a:ext cx="226474" cy="195213"/>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rot="10800000">
                <a:off x="-2028666" y="2305696"/>
                <a:ext cx="225207" cy="195309"/>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rot="10800000">
                <a:off x="2354305" y="4677435"/>
                <a:ext cx="225226" cy="195309"/>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rot="10800000">
                <a:off x="1406758"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rot="10800000">
                <a:off x="-689483" y="1882896"/>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rot="10800000">
                <a:off x="-988946"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rot="10800000">
                <a:off x="-1288409" y="2227888"/>
                <a:ext cx="365424" cy="317398"/>
              </a:xfrm>
              <a:custGeom>
                <a:rect b="b" l="l" r="r" t="t"/>
                <a:pathLst>
                  <a:path extrusionOk="0" h="16529" w="19030">
                    <a:moveTo>
                      <a:pt x="4742" y="1"/>
                    </a:moveTo>
                    <a:lnTo>
                      <a:pt x="1" y="8235"/>
                    </a:lnTo>
                    <a:lnTo>
                      <a:pt x="4742" y="16529"/>
                    </a:lnTo>
                    <a:lnTo>
                      <a:pt x="14288" y="16529"/>
                    </a:lnTo>
                    <a:lnTo>
                      <a:pt x="1902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rot="10800000">
                <a:off x="-1587872" y="2400365"/>
                <a:ext cx="365424" cy="317398"/>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rot="10800000">
                <a:off x="208906" y="274650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rot="10800000">
                <a:off x="-390020" y="3091482"/>
                <a:ext cx="366576" cy="316246"/>
              </a:xfrm>
              <a:custGeom>
                <a:rect b="b" l="l" r="r" t="t"/>
                <a:pathLst>
                  <a:path extrusionOk="0" h="16469" w="19090">
                    <a:moveTo>
                      <a:pt x="4742" y="0"/>
                    </a:moveTo>
                    <a:lnTo>
                      <a:pt x="1" y="8234"/>
                    </a:lnTo>
                    <a:lnTo>
                      <a:pt x="4742" y="16469"/>
                    </a:lnTo>
                    <a:lnTo>
                      <a:pt x="14288" y="16469"/>
                    </a:lnTo>
                    <a:lnTo>
                      <a:pt x="19089" y="8234"/>
                    </a:lnTo>
                    <a:lnTo>
                      <a:pt x="1428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rot="10800000">
                <a:off x="508369" y="3263978"/>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rot="10800000">
                <a:off x="-1288409" y="3263978"/>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0"/>
              <p:cNvSpPr/>
              <p:nvPr/>
            </p:nvSpPr>
            <p:spPr>
              <a:xfrm flipH="1" rot="10800000">
                <a:off x="-390020" y="3781447"/>
                <a:ext cx="366576" cy="317494"/>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0"/>
              <p:cNvSpPr/>
              <p:nvPr/>
            </p:nvSpPr>
            <p:spPr>
              <a:xfrm flipH="1" rot="10800000">
                <a:off x="508369" y="3953924"/>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rot="10800000">
                <a:off x="208906" y="4471412"/>
                <a:ext cx="366557" cy="31749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rot="10800000">
                <a:off x="807832" y="4816385"/>
                <a:ext cx="366557" cy="31749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rot="10800000">
                <a:off x="-90557" y="4990129"/>
                <a:ext cx="366557" cy="316246"/>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4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rot="10800000">
                <a:off x="-988946" y="2055392"/>
                <a:ext cx="365424" cy="317398"/>
              </a:xfrm>
              <a:custGeom>
                <a:rect b="b" l="l" r="r" t="t"/>
                <a:pathLst>
                  <a:path extrusionOk="0" h="16529" w="19030">
                    <a:moveTo>
                      <a:pt x="4742" y="0"/>
                    </a:moveTo>
                    <a:lnTo>
                      <a:pt x="1" y="8235"/>
                    </a:lnTo>
                    <a:lnTo>
                      <a:pt x="4742" y="16529"/>
                    </a:lnTo>
                    <a:lnTo>
                      <a:pt x="14288" y="16529"/>
                    </a:lnTo>
                    <a:lnTo>
                      <a:pt x="19029" y="8235"/>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rot="10800000">
                <a:off x="-390020" y="2400365"/>
                <a:ext cx="366576" cy="317398"/>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rot="10800000">
                <a:off x="-988946" y="2746509"/>
                <a:ext cx="365424" cy="316246"/>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rot="10800000">
                <a:off x="-90557" y="2918986"/>
                <a:ext cx="366557" cy="316265"/>
              </a:xfrm>
              <a:custGeom>
                <a:rect b="b" l="l" r="r" t="t"/>
                <a:pathLst>
                  <a:path extrusionOk="0" h="16470" w="19089">
                    <a:moveTo>
                      <a:pt x="4742" y="1"/>
                    </a:moveTo>
                    <a:lnTo>
                      <a:pt x="1" y="8235"/>
                    </a:lnTo>
                    <a:lnTo>
                      <a:pt x="4742"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rot="10800000">
                <a:off x="-90557" y="4643889"/>
                <a:ext cx="366557" cy="31749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rot="10800000">
                <a:off x="508369" y="4990129"/>
                <a:ext cx="366557" cy="316246"/>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rot="10800000">
                <a:off x="-689483" y="2227888"/>
                <a:ext cx="366576" cy="317398"/>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rot="10800000">
                <a:off x="-390020" y="2746509"/>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rot="10800000">
                <a:off x="-1288409" y="2574013"/>
                <a:ext cx="365424" cy="31624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rot="10800000">
                <a:off x="208906" y="3091482"/>
                <a:ext cx="366557" cy="316246"/>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rot="10800000">
                <a:off x="-689483" y="2918986"/>
                <a:ext cx="366576" cy="316265"/>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rot="10800000">
                <a:off x="208906" y="3436455"/>
                <a:ext cx="366557" cy="317513"/>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rot="10800000">
                <a:off x="-390020" y="3436455"/>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rot="10800000">
                <a:off x="-689483" y="3263978"/>
                <a:ext cx="366576" cy="316246"/>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rot="10800000">
                <a:off x="-988946" y="3436455"/>
                <a:ext cx="365424" cy="317513"/>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rot="10800000">
                <a:off x="508369" y="3608951"/>
                <a:ext cx="366557" cy="317494"/>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rot="10800000">
                <a:off x="208906" y="3781447"/>
                <a:ext cx="366557" cy="31749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rot="10800000">
                <a:off x="-90557" y="3608951"/>
                <a:ext cx="366557" cy="317494"/>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rot="10800000">
                <a:off x="208906" y="4126420"/>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rot="10800000">
                <a:off x="-390020" y="4126420"/>
                <a:ext cx="366576" cy="31749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rot="10800000">
                <a:off x="-689483" y="3953924"/>
                <a:ext cx="366576" cy="317513"/>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rot="10800000">
                <a:off x="807832" y="4471412"/>
                <a:ext cx="366557" cy="31749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0"/>
              <p:cNvSpPr/>
              <p:nvPr/>
            </p:nvSpPr>
            <p:spPr>
              <a:xfrm flipH="1" rot="10800000">
                <a:off x="1107295" y="4643889"/>
                <a:ext cx="366557" cy="31749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0"/>
              <p:cNvSpPr/>
              <p:nvPr/>
            </p:nvSpPr>
            <p:spPr>
              <a:xfrm flipH="1" rot="10800000">
                <a:off x="508369" y="4643889"/>
                <a:ext cx="366557" cy="31749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30"/>
            <p:cNvGrpSpPr/>
            <p:nvPr/>
          </p:nvGrpSpPr>
          <p:grpSpPr>
            <a:xfrm>
              <a:off x="0" y="0"/>
              <a:ext cx="2525467" cy="1155154"/>
              <a:chOff x="0" y="0"/>
              <a:chExt cx="2525467" cy="1155154"/>
            </a:xfrm>
          </p:grpSpPr>
          <p:sp>
            <p:nvSpPr>
              <p:cNvPr id="1686" name="Google Shape;1686;p30"/>
              <p:cNvSpPr/>
              <p:nvPr/>
            </p:nvSpPr>
            <p:spPr>
              <a:xfrm>
                <a:off x="1119084" y="0"/>
                <a:ext cx="306347" cy="264286"/>
              </a:xfrm>
              <a:custGeom>
                <a:rect b="b" l="l" r="r" t="t"/>
                <a:pathLst>
                  <a:path extrusionOk="0" h="16469" w="19090">
                    <a:moveTo>
                      <a:pt x="4742" y="0"/>
                    </a:moveTo>
                    <a:lnTo>
                      <a:pt x="1" y="8235"/>
                    </a:lnTo>
                    <a:lnTo>
                      <a:pt x="4742" y="16469"/>
                    </a:lnTo>
                    <a:lnTo>
                      <a:pt x="14288" y="16469"/>
                    </a:lnTo>
                    <a:lnTo>
                      <a:pt x="19089" y="8235"/>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p:nvPr/>
            </p:nvSpPr>
            <p:spPr>
              <a:xfrm>
                <a:off x="118102" y="576567"/>
                <a:ext cx="305384" cy="265249"/>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0"/>
              <p:cNvSpPr/>
              <p:nvPr/>
            </p:nvSpPr>
            <p:spPr>
              <a:xfrm>
                <a:off x="1619574" y="288276"/>
                <a:ext cx="306331" cy="265249"/>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0"/>
              <p:cNvSpPr/>
              <p:nvPr/>
            </p:nvSpPr>
            <p:spPr>
              <a:xfrm>
                <a:off x="118102" y="0"/>
                <a:ext cx="305384" cy="26428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0"/>
              <p:cNvSpPr/>
              <p:nvPr/>
            </p:nvSpPr>
            <p:spPr>
              <a:xfrm>
                <a:off x="426923" y="992015"/>
                <a:ext cx="188221" cy="163139"/>
              </a:xfrm>
              <a:custGeom>
                <a:rect b="b" l="l" r="r" t="t"/>
                <a:pathLst>
                  <a:path extrusionOk="0" h="10166" w="11729">
                    <a:moveTo>
                      <a:pt x="2930" y="0"/>
                    </a:moveTo>
                    <a:lnTo>
                      <a:pt x="1" y="5115"/>
                    </a:lnTo>
                    <a:lnTo>
                      <a:pt x="2930" y="10166"/>
                    </a:lnTo>
                    <a:lnTo>
                      <a:pt x="8794" y="10166"/>
                    </a:lnTo>
                    <a:lnTo>
                      <a:pt x="11728" y="5115"/>
                    </a:lnTo>
                    <a:lnTo>
                      <a:pt x="8794"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a:off x="1925893" y="69992"/>
                <a:ext cx="188205" cy="163235"/>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a:off x="2337262" y="246166"/>
                <a:ext cx="188205" cy="163235"/>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a:off x="0" y="325279"/>
                <a:ext cx="188205" cy="163219"/>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a:off x="1119084" y="576567"/>
                <a:ext cx="306347" cy="265249"/>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a:off x="868838" y="144146"/>
                <a:ext cx="305384" cy="265249"/>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a:off x="618593" y="288276"/>
                <a:ext cx="305384" cy="265249"/>
              </a:xfrm>
              <a:custGeom>
                <a:rect b="b" l="l" r="r" t="t"/>
                <a:pathLst>
                  <a:path extrusionOk="0" h="16529" w="19030">
                    <a:moveTo>
                      <a:pt x="4742" y="1"/>
                    </a:moveTo>
                    <a:lnTo>
                      <a:pt x="1" y="8235"/>
                    </a:lnTo>
                    <a:lnTo>
                      <a:pt x="4742" y="16529"/>
                    </a:lnTo>
                    <a:lnTo>
                      <a:pt x="14288" y="16529"/>
                    </a:lnTo>
                    <a:lnTo>
                      <a:pt x="19029" y="8235"/>
                    </a:lnTo>
                    <a:lnTo>
                      <a:pt x="14288" y="1"/>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a:off x="368348" y="144146"/>
                <a:ext cx="305384" cy="265249"/>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a:off x="868838" y="432421"/>
                <a:ext cx="305384" cy="265249"/>
              </a:xfrm>
              <a:custGeom>
                <a:rect b="b" l="l" r="r" t="t"/>
                <a:pathLst>
                  <a:path extrusionOk="0" h="16529" w="19030">
                    <a:moveTo>
                      <a:pt x="4742" y="0"/>
                    </a:moveTo>
                    <a:lnTo>
                      <a:pt x="1" y="8235"/>
                    </a:lnTo>
                    <a:lnTo>
                      <a:pt x="4742" y="16529"/>
                    </a:lnTo>
                    <a:lnTo>
                      <a:pt x="14288" y="16529"/>
                    </a:lnTo>
                    <a:lnTo>
                      <a:pt x="19029" y="8235"/>
                    </a:lnTo>
                    <a:lnTo>
                      <a:pt x="1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a:off x="1369329" y="144146"/>
                <a:ext cx="306347" cy="265249"/>
              </a:xfrm>
              <a:custGeom>
                <a:rect b="b" l="l" r="r" t="t"/>
                <a:pathLst>
                  <a:path extrusionOk="0" h="16529" w="19090">
                    <a:moveTo>
                      <a:pt x="4742" y="0"/>
                    </a:moveTo>
                    <a:lnTo>
                      <a:pt x="1" y="8234"/>
                    </a:lnTo>
                    <a:lnTo>
                      <a:pt x="4742" y="16528"/>
                    </a:lnTo>
                    <a:lnTo>
                      <a:pt x="14288" y="16528"/>
                    </a:lnTo>
                    <a:lnTo>
                      <a:pt x="19089" y="8234"/>
                    </a:lnTo>
                    <a:lnTo>
                      <a:pt x="1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a:off x="1119084" y="288276"/>
                <a:ext cx="306347" cy="265249"/>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a:off x="618593" y="0"/>
                <a:ext cx="305384" cy="264286"/>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02" name="Google Shape;1702;p30"/>
          <p:cNvPicPr preferRelativeResize="0"/>
          <p:nvPr/>
        </p:nvPicPr>
        <p:blipFill>
          <a:blip r:embed="rId2">
            <a:alphaModFix/>
          </a:blip>
          <a:stretch>
            <a:fillRect/>
          </a:stretch>
        </p:blipFill>
        <p:spPr>
          <a:xfrm rot="385112">
            <a:off x="7989686" y="3472688"/>
            <a:ext cx="1587078" cy="158707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7" name="Shape 297"/>
        <p:cNvGrpSpPr/>
        <p:nvPr/>
      </p:nvGrpSpPr>
      <p:grpSpPr>
        <a:xfrm>
          <a:off x="0" y="0"/>
          <a:ext cx="0" cy="0"/>
          <a:chOff x="0" y="0"/>
          <a:chExt cx="0" cy="0"/>
        </a:xfrm>
      </p:grpSpPr>
      <p:sp>
        <p:nvSpPr>
          <p:cNvPr id="298" name="Google Shape;29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4"/>
          <p:cNvSpPr txBox="1"/>
          <p:nvPr>
            <p:ph idx="1" type="body"/>
          </p:nvPr>
        </p:nvSpPr>
        <p:spPr>
          <a:xfrm>
            <a:off x="720000" y="1151425"/>
            <a:ext cx="7704000" cy="4059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SzPts val="800"/>
              <a:buFont typeface="Nunito Light"/>
              <a:buChar char="●"/>
              <a:defRPr/>
            </a:lvl1pPr>
            <a:lvl2pPr indent="-304800" lvl="1" marL="914400" rtl="0" algn="ctr">
              <a:spcBef>
                <a:spcPts val="0"/>
              </a:spcBef>
              <a:spcAft>
                <a:spcPts val="0"/>
              </a:spcAft>
              <a:buSzPts val="1200"/>
              <a:buFont typeface="Nunito Light"/>
              <a:buChar char="○"/>
              <a:defRPr/>
            </a:lvl2pPr>
            <a:lvl3pPr indent="-304800" lvl="2" marL="1371600" rtl="0" algn="ctr">
              <a:lnSpc>
                <a:spcPct val="115000"/>
              </a:lnSpc>
              <a:spcBef>
                <a:spcPts val="0"/>
              </a:spcBef>
              <a:spcAft>
                <a:spcPts val="0"/>
              </a:spcAft>
              <a:buSzPts val="1200"/>
              <a:buFont typeface="Nunito Light"/>
              <a:buChar char="■"/>
              <a:defRPr/>
            </a:lvl3pPr>
            <a:lvl4pPr indent="-304800" lvl="3" marL="1828800" rtl="0" algn="ctr">
              <a:lnSpc>
                <a:spcPct val="115000"/>
              </a:lnSpc>
              <a:spcBef>
                <a:spcPts val="0"/>
              </a:spcBef>
              <a:spcAft>
                <a:spcPts val="0"/>
              </a:spcAft>
              <a:buSzPts val="1200"/>
              <a:buFont typeface="Nunito Light"/>
              <a:buChar char="●"/>
              <a:defRPr/>
            </a:lvl4pPr>
            <a:lvl5pPr indent="-304800" lvl="4" marL="2286000" rtl="0" algn="ctr">
              <a:lnSpc>
                <a:spcPct val="115000"/>
              </a:lnSpc>
              <a:spcBef>
                <a:spcPts val="0"/>
              </a:spcBef>
              <a:spcAft>
                <a:spcPts val="0"/>
              </a:spcAft>
              <a:buSzPts val="1200"/>
              <a:buFont typeface="Nunito Light"/>
              <a:buChar char="○"/>
              <a:defRPr/>
            </a:lvl5pPr>
            <a:lvl6pPr indent="-304800" lvl="5" marL="2743200" rtl="0" algn="ctr">
              <a:lnSpc>
                <a:spcPct val="115000"/>
              </a:lnSpc>
              <a:spcBef>
                <a:spcPts val="0"/>
              </a:spcBef>
              <a:spcAft>
                <a:spcPts val="0"/>
              </a:spcAft>
              <a:buSzPts val="1200"/>
              <a:buFont typeface="Nunito Light"/>
              <a:buChar char="■"/>
              <a:defRPr/>
            </a:lvl6pPr>
            <a:lvl7pPr indent="-304800" lvl="6" marL="3200400" rtl="0" algn="ctr">
              <a:lnSpc>
                <a:spcPct val="115000"/>
              </a:lnSpc>
              <a:spcBef>
                <a:spcPts val="0"/>
              </a:spcBef>
              <a:spcAft>
                <a:spcPts val="0"/>
              </a:spcAft>
              <a:buSzPts val="1200"/>
              <a:buFont typeface="Nunito Light"/>
              <a:buChar char="●"/>
              <a:defRPr/>
            </a:lvl7pPr>
            <a:lvl8pPr indent="-304800" lvl="7" marL="3657600" rtl="0" algn="ctr">
              <a:lnSpc>
                <a:spcPct val="115000"/>
              </a:lnSpc>
              <a:spcBef>
                <a:spcPts val="0"/>
              </a:spcBef>
              <a:spcAft>
                <a:spcPts val="0"/>
              </a:spcAft>
              <a:buSzPts val="1200"/>
              <a:buFont typeface="Nunito Light"/>
              <a:buChar char="○"/>
              <a:defRPr/>
            </a:lvl8pPr>
            <a:lvl9pPr indent="-304800" lvl="8" marL="4114800" rtl="0" algn="ctr">
              <a:lnSpc>
                <a:spcPct val="115000"/>
              </a:lnSpc>
              <a:spcBef>
                <a:spcPts val="0"/>
              </a:spcBef>
              <a:spcAft>
                <a:spcPts val="0"/>
              </a:spcAft>
              <a:buSzPts val="1200"/>
              <a:buFont typeface="Nunito Light"/>
              <a:buChar char="■"/>
              <a:defRPr/>
            </a:lvl9pPr>
          </a:lstStyle>
          <a:p/>
        </p:txBody>
      </p:sp>
      <p:grpSp>
        <p:nvGrpSpPr>
          <p:cNvPr id="300" name="Google Shape;300;p4"/>
          <p:cNvGrpSpPr/>
          <p:nvPr/>
        </p:nvGrpSpPr>
        <p:grpSpPr>
          <a:xfrm>
            <a:off x="-456006" y="-159619"/>
            <a:ext cx="9860098" cy="2667350"/>
            <a:chOff x="-456006" y="-159619"/>
            <a:chExt cx="9860098" cy="2667350"/>
          </a:xfrm>
        </p:grpSpPr>
        <p:grpSp>
          <p:nvGrpSpPr>
            <p:cNvPr id="301" name="Google Shape;301;p4"/>
            <p:cNvGrpSpPr/>
            <p:nvPr/>
          </p:nvGrpSpPr>
          <p:grpSpPr>
            <a:xfrm>
              <a:off x="8414533" y="-159619"/>
              <a:ext cx="989559" cy="1934712"/>
              <a:chOff x="8414533" y="-159619"/>
              <a:chExt cx="989559" cy="1934712"/>
            </a:xfrm>
          </p:grpSpPr>
          <p:sp>
            <p:nvSpPr>
              <p:cNvPr id="302" name="Google Shape;302;p4"/>
              <p:cNvSpPr/>
              <p:nvPr/>
            </p:nvSpPr>
            <p:spPr>
              <a:xfrm rot="-5400000">
                <a:off x="9072641" y="1035926"/>
                <a:ext cx="287958" cy="24937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rot="-5400000">
                <a:off x="8920234" y="1506419"/>
                <a:ext cx="287973" cy="24937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rot="-5400000">
                <a:off x="9238931" y="117713"/>
                <a:ext cx="176917" cy="15340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rot="-5400000">
                <a:off x="8666198" y="-140327"/>
                <a:ext cx="287958" cy="24937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8F8F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rot="-5400000">
                <a:off x="8937155" y="800675"/>
                <a:ext cx="287958" cy="24937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rot="-5400000">
                <a:off x="8666198" y="330174"/>
                <a:ext cx="287958" cy="24937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8F8F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rot="-5400000">
                <a:off x="8801684" y="1035926"/>
                <a:ext cx="287958" cy="24937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rot="-5400000">
                <a:off x="8530222" y="565915"/>
                <a:ext cx="287958" cy="248394"/>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rot="-5400000">
                <a:off x="8937155" y="330174"/>
                <a:ext cx="287958" cy="24937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rot="-5400000">
                <a:off x="8801684" y="94923"/>
                <a:ext cx="287958" cy="24937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rot="-5400000">
                <a:off x="8801684" y="565425"/>
                <a:ext cx="287958" cy="24937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rot="-5400000">
                <a:off x="8394751" y="330664"/>
                <a:ext cx="287958" cy="248394"/>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4"/>
            <p:cNvGrpSpPr/>
            <p:nvPr/>
          </p:nvGrpSpPr>
          <p:grpSpPr>
            <a:xfrm rot="-5400000">
              <a:off x="-1088256" y="813220"/>
              <a:ext cx="2326761" cy="1062260"/>
              <a:chOff x="1717200" y="1713050"/>
              <a:chExt cx="3856083" cy="1760750"/>
            </a:xfrm>
          </p:grpSpPr>
          <p:sp>
            <p:nvSpPr>
              <p:cNvPr id="315" name="Google Shape;315;p4"/>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5096033" y="2800776"/>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4735520" y="1937618"/>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0" name="Google Shape;330;p4"/>
          <p:cNvPicPr preferRelativeResize="0"/>
          <p:nvPr/>
        </p:nvPicPr>
        <p:blipFill rotWithShape="1">
          <a:blip r:embed="rId2">
            <a:alphaModFix/>
          </a:blip>
          <a:srcRect b="0" l="0" r="28010" t="0"/>
          <a:stretch/>
        </p:blipFill>
        <p:spPr>
          <a:xfrm rot="-9007818">
            <a:off x="161605" y="271596"/>
            <a:ext cx="578169" cy="8031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1703" name="Shape 1703"/>
        <p:cNvGrpSpPr/>
        <p:nvPr/>
      </p:nvGrpSpPr>
      <p:grpSpPr>
        <a:xfrm>
          <a:off x="0" y="0"/>
          <a:ext cx="0" cy="0"/>
          <a:chOff x="0" y="0"/>
          <a:chExt cx="0" cy="0"/>
        </a:xfrm>
      </p:grpSpPr>
      <p:grpSp>
        <p:nvGrpSpPr>
          <p:cNvPr id="1704" name="Google Shape;1704;p31"/>
          <p:cNvGrpSpPr/>
          <p:nvPr/>
        </p:nvGrpSpPr>
        <p:grpSpPr>
          <a:xfrm flipH="1" rot="10800000">
            <a:off x="-124215" y="-129050"/>
            <a:ext cx="9603607" cy="5473391"/>
            <a:chOff x="-124215" y="-357650"/>
            <a:chExt cx="9603607" cy="5473391"/>
          </a:xfrm>
        </p:grpSpPr>
        <p:grpSp>
          <p:nvGrpSpPr>
            <p:cNvPr id="1705" name="Google Shape;1705;p31"/>
            <p:cNvGrpSpPr/>
            <p:nvPr/>
          </p:nvGrpSpPr>
          <p:grpSpPr>
            <a:xfrm flipH="1">
              <a:off x="8000600" y="1111253"/>
              <a:ext cx="1478792" cy="4004488"/>
              <a:chOff x="-206225" y="1111253"/>
              <a:chExt cx="1478792" cy="4004488"/>
            </a:xfrm>
          </p:grpSpPr>
          <p:sp>
            <p:nvSpPr>
              <p:cNvPr id="1706" name="Google Shape;1706;p31"/>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1"/>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1"/>
              <p:cNvSpPr/>
              <p:nvPr/>
            </p:nvSpPr>
            <p:spPr>
              <a:xfrm rot="-5400000">
                <a:off x="822018" y="493624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1"/>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1"/>
              <p:cNvSpPr/>
              <p:nvPr/>
            </p:nvSpPr>
            <p:spPr>
              <a:xfrm rot="-5400000">
                <a:off x="526915" y="1119924"/>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1"/>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1"/>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1"/>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1"/>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1"/>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1"/>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1"/>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1"/>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1"/>
              <p:cNvSpPr/>
              <p:nvPr/>
            </p:nvSpPr>
            <p:spPr>
              <a:xfrm rot="-5400000">
                <a:off x="980584" y="4671401"/>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1"/>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1"/>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1"/>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1"/>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1"/>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1"/>
              <p:cNvSpPr/>
              <p:nvPr/>
            </p:nvSpPr>
            <p:spPr>
              <a:xfrm rot="-5400000">
                <a:off x="656358" y="3651883"/>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1"/>
              <p:cNvSpPr/>
              <p:nvPr/>
            </p:nvSpPr>
            <p:spPr>
              <a:xfrm rot="-5400000">
                <a:off x="656349" y="4163171"/>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1"/>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1"/>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1"/>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1"/>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1"/>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31"/>
            <p:cNvGrpSpPr/>
            <p:nvPr/>
          </p:nvGrpSpPr>
          <p:grpSpPr>
            <a:xfrm>
              <a:off x="-124215" y="32626"/>
              <a:ext cx="1207390" cy="1867482"/>
              <a:chOff x="-124215" y="32626"/>
              <a:chExt cx="1207390" cy="1867482"/>
            </a:xfrm>
          </p:grpSpPr>
          <p:sp>
            <p:nvSpPr>
              <p:cNvPr id="1733" name="Google Shape;1733;p31"/>
              <p:cNvSpPr/>
              <p:nvPr/>
            </p:nvSpPr>
            <p:spPr>
              <a:xfrm>
                <a:off x="338030" y="1098597"/>
                <a:ext cx="282899" cy="244071"/>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1"/>
              <p:cNvSpPr/>
              <p:nvPr/>
            </p:nvSpPr>
            <p:spPr>
              <a:xfrm>
                <a:off x="800276" y="832348"/>
                <a:ext cx="282899" cy="244071"/>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1"/>
              <p:cNvSpPr/>
              <p:nvPr/>
            </p:nvSpPr>
            <p:spPr>
              <a:xfrm>
                <a:off x="338030" y="832348"/>
                <a:ext cx="282899" cy="244071"/>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1"/>
              <p:cNvSpPr/>
              <p:nvPr/>
            </p:nvSpPr>
            <p:spPr>
              <a:xfrm>
                <a:off x="338030" y="298874"/>
                <a:ext cx="282899" cy="245034"/>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1"/>
              <p:cNvSpPr/>
              <p:nvPr/>
            </p:nvSpPr>
            <p:spPr>
              <a:xfrm>
                <a:off x="76437" y="1749448"/>
                <a:ext cx="173824" cy="150660"/>
              </a:xfrm>
              <a:custGeom>
                <a:rect b="b" l="l" r="r" t="t"/>
                <a:pathLst>
                  <a:path extrusionOk="0" h="10166" w="11729">
                    <a:moveTo>
                      <a:pt x="2930" y="0"/>
                    </a:moveTo>
                    <a:lnTo>
                      <a:pt x="1" y="5115"/>
                    </a:lnTo>
                    <a:lnTo>
                      <a:pt x="2930" y="10166"/>
                    </a:lnTo>
                    <a:lnTo>
                      <a:pt x="8794" y="10166"/>
                    </a:lnTo>
                    <a:lnTo>
                      <a:pt x="11728" y="5115"/>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1"/>
              <p:cNvSpPr/>
              <p:nvPr/>
            </p:nvSpPr>
            <p:spPr>
              <a:xfrm>
                <a:off x="255792" y="1411959"/>
                <a:ext cx="173809" cy="150749"/>
              </a:xfrm>
              <a:custGeom>
                <a:rect b="b" l="l" r="r" t="t"/>
                <a:pathLst>
                  <a:path extrusionOk="0" h="10172" w="11728">
                    <a:moveTo>
                      <a:pt x="2930" y="1"/>
                    </a:moveTo>
                    <a:lnTo>
                      <a:pt x="0" y="5056"/>
                    </a:lnTo>
                    <a:lnTo>
                      <a:pt x="2930" y="10171"/>
                    </a:lnTo>
                    <a:lnTo>
                      <a:pt x="8793" y="10171"/>
                    </a:lnTo>
                    <a:lnTo>
                      <a:pt x="11728" y="5056"/>
                    </a:lnTo>
                    <a:lnTo>
                      <a:pt x="8793"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1"/>
              <p:cNvSpPr/>
              <p:nvPr/>
            </p:nvSpPr>
            <p:spPr>
              <a:xfrm>
                <a:off x="635726" y="1574672"/>
                <a:ext cx="173809" cy="150749"/>
              </a:xfrm>
              <a:custGeom>
                <a:rect b="b" l="l" r="r" t="t"/>
                <a:pathLst>
                  <a:path extrusionOk="0" h="10172" w="11728">
                    <a:moveTo>
                      <a:pt x="2934" y="1"/>
                    </a:moveTo>
                    <a:lnTo>
                      <a:pt x="0" y="5056"/>
                    </a:lnTo>
                    <a:lnTo>
                      <a:pt x="2934" y="10171"/>
                    </a:lnTo>
                    <a:lnTo>
                      <a:pt x="8798" y="10171"/>
                    </a:lnTo>
                    <a:lnTo>
                      <a:pt x="11727" y="5056"/>
                    </a:lnTo>
                    <a:lnTo>
                      <a:pt x="879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1"/>
              <p:cNvSpPr/>
              <p:nvPr/>
            </p:nvSpPr>
            <p:spPr>
              <a:xfrm>
                <a:off x="662566" y="1098597"/>
                <a:ext cx="173809" cy="150675"/>
              </a:xfrm>
              <a:custGeom>
                <a:rect b="b" l="l" r="r" t="t"/>
                <a:pathLst>
                  <a:path extrusionOk="0" h="10167" w="11728">
                    <a:moveTo>
                      <a:pt x="2930" y="1"/>
                    </a:moveTo>
                    <a:lnTo>
                      <a:pt x="1" y="5051"/>
                    </a:lnTo>
                    <a:lnTo>
                      <a:pt x="2930" y="10166"/>
                    </a:lnTo>
                    <a:lnTo>
                      <a:pt x="8794" y="10166"/>
                    </a:lnTo>
                    <a:lnTo>
                      <a:pt x="11728" y="5051"/>
                    </a:lnTo>
                    <a:lnTo>
                      <a:pt x="8794"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1"/>
              <p:cNvSpPr/>
              <p:nvPr/>
            </p:nvSpPr>
            <p:spPr>
              <a:xfrm>
                <a:off x="-124215" y="1098597"/>
                <a:ext cx="282899" cy="244071"/>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1"/>
              <p:cNvSpPr/>
              <p:nvPr/>
            </p:nvSpPr>
            <p:spPr>
              <a:xfrm>
                <a:off x="106908" y="699217"/>
                <a:ext cx="282899" cy="244071"/>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1"/>
              <p:cNvSpPr/>
              <p:nvPr/>
            </p:nvSpPr>
            <p:spPr>
              <a:xfrm>
                <a:off x="106908" y="165743"/>
                <a:ext cx="282899" cy="24504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1"/>
              <p:cNvSpPr/>
              <p:nvPr/>
            </p:nvSpPr>
            <p:spPr>
              <a:xfrm>
                <a:off x="-124215" y="1364859"/>
                <a:ext cx="282899" cy="244960"/>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1"/>
              <p:cNvSpPr/>
              <p:nvPr/>
            </p:nvSpPr>
            <p:spPr>
              <a:xfrm>
                <a:off x="106908" y="965465"/>
                <a:ext cx="282899" cy="244085"/>
              </a:xfrm>
              <a:custGeom>
                <a:rect b="b" l="l" r="r" t="t"/>
                <a:pathLst>
                  <a:path extrusionOk="0" h="16470" w="19089">
                    <a:moveTo>
                      <a:pt x="4806" y="1"/>
                    </a:moveTo>
                    <a:lnTo>
                      <a:pt x="1" y="8235"/>
                    </a:lnTo>
                    <a:lnTo>
                      <a:pt x="4806" y="16469"/>
                    </a:lnTo>
                    <a:lnTo>
                      <a:pt x="14288" y="16469"/>
                    </a:lnTo>
                    <a:lnTo>
                      <a:pt x="19089" y="8235"/>
                    </a:lnTo>
                    <a:lnTo>
                      <a:pt x="1428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1"/>
              <p:cNvSpPr/>
              <p:nvPr/>
            </p:nvSpPr>
            <p:spPr>
              <a:xfrm>
                <a:off x="-124215" y="832348"/>
                <a:ext cx="282899" cy="244071"/>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1"/>
              <p:cNvSpPr/>
              <p:nvPr/>
            </p:nvSpPr>
            <p:spPr>
              <a:xfrm>
                <a:off x="569153" y="699217"/>
                <a:ext cx="282899" cy="244071"/>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1"/>
              <p:cNvSpPr/>
              <p:nvPr/>
            </p:nvSpPr>
            <p:spPr>
              <a:xfrm>
                <a:off x="-124215" y="565122"/>
                <a:ext cx="282899" cy="24504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1"/>
              <p:cNvSpPr/>
              <p:nvPr/>
            </p:nvSpPr>
            <p:spPr>
              <a:xfrm>
                <a:off x="106908" y="432005"/>
                <a:ext cx="282899" cy="245034"/>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1"/>
              <p:cNvSpPr/>
              <p:nvPr/>
            </p:nvSpPr>
            <p:spPr>
              <a:xfrm>
                <a:off x="-124215" y="298874"/>
                <a:ext cx="282899" cy="245034"/>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1"/>
              <p:cNvSpPr/>
              <p:nvPr/>
            </p:nvSpPr>
            <p:spPr>
              <a:xfrm>
                <a:off x="-124215" y="32626"/>
                <a:ext cx="282899" cy="245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31"/>
            <p:cNvGrpSpPr/>
            <p:nvPr/>
          </p:nvGrpSpPr>
          <p:grpSpPr>
            <a:xfrm>
              <a:off x="5909175" y="-357650"/>
              <a:ext cx="3090347" cy="1182725"/>
              <a:chOff x="5909175" y="-357650"/>
              <a:chExt cx="3090347" cy="1182725"/>
            </a:xfrm>
          </p:grpSpPr>
          <p:sp>
            <p:nvSpPr>
              <p:cNvPr id="1753" name="Google Shape;1753;p31"/>
              <p:cNvSpPr/>
              <p:nvPr/>
            </p:nvSpPr>
            <p:spPr>
              <a:xfrm>
                <a:off x="7331346" y="393033"/>
                <a:ext cx="318595" cy="2748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1"/>
              <p:cNvSpPr/>
              <p:nvPr/>
            </p:nvSpPr>
            <p:spPr>
              <a:xfrm>
                <a:off x="8112187" y="-57814"/>
                <a:ext cx="318595" cy="275952"/>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1"/>
              <p:cNvSpPr/>
              <p:nvPr/>
            </p:nvSpPr>
            <p:spPr>
              <a:xfrm>
                <a:off x="6413109" y="-5551"/>
                <a:ext cx="195740" cy="169771"/>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1"/>
              <p:cNvSpPr/>
              <p:nvPr/>
            </p:nvSpPr>
            <p:spPr>
              <a:xfrm>
                <a:off x="5909175" y="125425"/>
                <a:ext cx="196842" cy="169754"/>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1"/>
              <p:cNvSpPr/>
              <p:nvPr/>
            </p:nvSpPr>
            <p:spPr>
              <a:xfrm>
                <a:off x="8803782" y="-13229"/>
                <a:ext cx="195740" cy="169754"/>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1"/>
              <p:cNvSpPr/>
              <p:nvPr/>
            </p:nvSpPr>
            <p:spPr>
              <a:xfrm>
                <a:off x="7851907" y="393033"/>
                <a:ext cx="318595" cy="2748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1"/>
              <p:cNvSpPr/>
              <p:nvPr/>
            </p:nvSpPr>
            <p:spPr>
              <a:xfrm>
                <a:off x="6290224" y="393033"/>
                <a:ext cx="317611" cy="274868"/>
              </a:xfrm>
              <a:custGeom>
                <a:rect b="b" l="l" r="r" t="t"/>
                <a:pathLst>
                  <a:path extrusionOk="0" h="16469" w="19030">
                    <a:moveTo>
                      <a:pt x="4742" y="1"/>
                    </a:moveTo>
                    <a:lnTo>
                      <a:pt x="1" y="8235"/>
                    </a:lnTo>
                    <a:lnTo>
                      <a:pt x="4742" y="16469"/>
                    </a:lnTo>
                    <a:lnTo>
                      <a:pt x="14288" y="16469"/>
                    </a:lnTo>
                    <a:lnTo>
                      <a:pt x="19029" y="8235"/>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1"/>
              <p:cNvSpPr/>
              <p:nvPr/>
            </p:nvSpPr>
            <p:spPr>
              <a:xfrm>
                <a:off x="7071066" y="-57814"/>
                <a:ext cx="318612" cy="275952"/>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1"/>
              <p:cNvSpPr/>
              <p:nvPr/>
            </p:nvSpPr>
            <p:spPr>
              <a:xfrm>
                <a:off x="7851907" y="-207740"/>
                <a:ext cx="318595" cy="27596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1"/>
              <p:cNvSpPr/>
              <p:nvPr/>
            </p:nvSpPr>
            <p:spPr>
              <a:xfrm>
                <a:off x="8680918" y="550208"/>
                <a:ext cx="318595" cy="274868"/>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1"/>
              <p:cNvSpPr/>
              <p:nvPr/>
            </p:nvSpPr>
            <p:spPr>
              <a:xfrm>
                <a:off x="7591626" y="242021"/>
                <a:ext cx="318595" cy="275969"/>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1"/>
              <p:cNvSpPr/>
              <p:nvPr/>
            </p:nvSpPr>
            <p:spPr>
              <a:xfrm>
                <a:off x="7071066" y="242021"/>
                <a:ext cx="318612" cy="275969"/>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1"/>
              <p:cNvSpPr/>
              <p:nvPr/>
            </p:nvSpPr>
            <p:spPr>
              <a:xfrm>
                <a:off x="6810785" y="393033"/>
                <a:ext cx="318612" cy="274868"/>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1"/>
              <p:cNvSpPr/>
              <p:nvPr/>
            </p:nvSpPr>
            <p:spPr>
              <a:xfrm>
                <a:off x="6550505" y="242021"/>
                <a:ext cx="317611" cy="275969"/>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1"/>
              <p:cNvSpPr/>
              <p:nvPr/>
            </p:nvSpPr>
            <p:spPr>
              <a:xfrm>
                <a:off x="7851907" y="92112"/>
                <a:ext cx="318595" cy="275952"/>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1"/>
              <p:cNvSpPr/>
              <p:nvPr/>
            </p:nvSpPr>
            <p:spPr>
              <a:xfrm>
                <a:off x="7591626" y="-57814"/>
                <a:ext cx="318595" cy="275952"/>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1"/>
              <p:cNvSpPr/>
              <p:nvPr/>
            </p:nvSpPr>
            <p:spPr>
              <a:xfrm>
                <a:off x="7331346" y="92112"/>
                <a:ext cx="318595" cy="275952"/>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1"/>
              <p:cNvSpPr/>
              <p:nvPr/>
            </p:nvSpPr>
            <p:spPr>
              <a:xfrm>
                <a:off x="7591626" y="-357650"/>
                <a:ext cx="318595" cy="275952"/>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1"/>
              <p:cNvSpPr/>
              <p:nvPr/>
            </p:nvSpPr>
            <p:spPr>
              <a:xfrm>
                <a:off x="7071066" y="-357650"/>
                <a:ext cx="318612" cy="275952"/>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1"/>
              <p:cNvSpPr/>
              <p:nvPr/>
            </p:nvSpPr>
            <p:spPr>
              <a:xfrm>
                <a:off x="6810785" y="-207740"/>
                <a:ext cx="318612" cy="275969"/>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3" name="Google Shape;1773;p31"/>
          <p:cNvGrpSpPr/>
          <p:nvPr/>
        </p:nvGrpSpPr>
        <p:grpSpPr>
          <a:xfrm>
            <a:off x="-1298242" y="-129056"/>
            <a:ext cx="10374927" cy="7138769"/>
            <a:chOff x="-1298242" y="-129056"/>
            <a:chExt cx="10374927" cy="7138769"/>
          </a:xfrm>
        </p:grpSpPr>
        <p:pic>
          <p:nvPicPr>
            <p:cNvPr id="1774" name="Google Shape;1774;p31"/>
            <p:cNvPicPr preferRelativeResize="0"/>
            <p:nvPr/>
          </p:nvPicPr>
          <p:blipFill rotWithShape="1">
            <a:blip r:embed="rId2">
              <a:alphaModFix/>
            </a:blip>
            <a:srcRect b="27092" l="0" r="0" t="0"/>
            <a:stretch/>
          </p:blipFill>
          <p:spPr>
            <a:xfrm rot="-7817080">
              <a:off x="7626378" y="203535"/>
              <a:ext cx="1316794" cy="960073"/>
            </a:xfrm>
            <a:prstGeom prst="rect">
              <a:avLst/>
            </a:prstGeom>
            <a:noFill/>
            <a:ln>
              <a:noFill/>
            </a:ln>
          </p:spPr>
        </p:pic>
        <p:pic>
          <p:nvPicPr>
            <p:cNvPr id="1775" name="Google Shape;1775;p31"/>
            <p:cNvPicPr preferRelativeResize="0"/>
            <p:nvPr/>
          </p:nvPicPr>
          <p:blipFill rotWithShape="1">
            <a:blip r:embed="rId3">
              <a:alphaModFix/>
            </a:blip>
            <a:srcRect b="16241" l="0" r="0" t="13843"/>
            <a:stretch/>
          </p:blipFill>
          <p:spPr>
            <a:xfrm rot="-3039005">
              <a:off x="-1014276" y="3895853"/>
              <a:ext cx="3250800" cy="2272822"/>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1" name="Shape 331"/>
        <p:cNvGrpSpPr/>
        <p:nvPr/>
      </p:nvGrpSpPr>
      <p:grpSpPr>
        <a:xfrm>
          <a:off x="0" y="0"/>
          <a:ext cx="0" cy="0"/>
          <a:chOff x="0" y="0"/>
          <a:chExt cx="0" cy="0"/>
        </a:xfrm>
      </p:grpSpPr>
      <p:sp>
        <p:nvSpPr>
          <p:cNvPr id="332" name="Google Shape;33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3" name="Google Shape;333;p5"/>
          <p:cNvSpPr txBox="1"/>
          <p:nvPr>
            <p:ph idx="1" type="subTitle"/>
          </p:nvPr>
        </p:nvSpPr>
        <p:spPr>
          <a:xfrm>
            <a:off x="4725909" y="1754200"/>
            <a:ext cx="3698100" cy="271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800"/>
              <a:buChar char="●"/>
              <a:defRPr b="0" sz="1400"/>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334" name="Google Shape;334;p5"/>
          <p:cNvSpPr txBox="1"/>
          <p:nvPr>
            <p:ph idx="2" type="subTitle"/>
          </p:nvPr>
        </p:nvSpPr>
        <p:spPr>
          <a:xfrm>
            <a:off x="719988" y="1754200"/>
            <a:ext cx="3698100" cy="271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800"/>
              <a:buChar char="●"/>
              <a:defRPr b="0" sz="1400"/>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335" name="Google Shape;335;p5"/>
          <p:cNvSpPr txBox="1"/>
          <p:nvPr>
            <p:ph idx="3" type="subTitle"/>
          </p:nvPr>
        </p:nvSpPr>
        <p:spPr>
          <a:xfrm>
            <a:off x="719988" y="1402050"/>
            <a:ext cx="3698100" cy="4074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a:lnSpc>
                <a:spcPct val="115000"/>
              </a:lnSpc>
              <a:spcBef>
                <a:spcPts val="0"/>
              </a:spcBef>
              <a:spcAft>
                <a:spcPts val="0"/>
              </a:spcAft>
              <a:buSzPts val="1400"/>
              <a:buFont typeface="Archivo"/>
              <a:buNone/>
              <a:defRPr b="1">
                <a:latin typeface="Archivo"/>
                <a:ea typeface="Archivo"/>
                <a:cs typeface="Archivo"/>
                <a:sym typeface="Archivo"/>
              </a:defRPr>
            </a:lvl2pPr>
            <a:lvl3pPr lvl="2">
              <a:lnSpc>
                <a:spcPct val="115000"/>
              </a:lnSpc>
              <a:spcBef>
                <a:spcPts val="0"/>
              </a:spcBef>
              <a:spcAft>
                <a:spcPts val="0"/>
              </a:spcAft>
              <a:buSzPts val="1400"/>
              <a:buFont typeface="Archivo"/>
              <a:buNone/>
              <a:defRPr b="1">
                <a:latin typeface="Archivo"/>
                <a:ea typeface="Archivo"/>
                <a:cs typeface="Archivo"/>
                <a:sym typeface="Archivo"/>
              </a:defRPr>
            </a:lvl3pPr>
            <a:lvl4pPr lvl="3">
              <a:lnSpc>
                <a:spcPct val="115000"/>
              </a:lnSpc>
              <a:spcBef>
                <a:spcPts val="0"/>
              </a:spcBef>
              <a:spcAft>
                <a:spcPts val="0"/>
              </a:spcAft>
              <a:buSzPts val="1400"/>
              <a:buFont typeface="Archivo"/>
              <a:buNone/>
              <a:defRPr b="1">
                <a:latin typeface="Archivo"/>
                <a:ea typeface="Archivo"/>
                <a:cs typeface="Archivo"/>
                <a:sym typeface="Archivo"/>
              </a:defRPr>
            </a:lvl4pPr>
            <a:lvl5pPr lvl="4">
              <a:lnSpc>
                <a:spcPct val="115000"/>
              </a:lnSpc>
              <a:spcBef>
                <a:spcPts val="0"/>
              </a:spcBef>
              <a:spcAft>
                <a:spcPts val="0"/>
              </a:spcAft>
              <a:buSzPts val="1400"/>
              <a:buFont typeface="Archivo"/>
              <a:buNone/>
              <a:defRPr b="1">
                <a:latin typeface="Archivo"/>
                <a:ea typeface="Archivo"/>
                <a:cs typeface="Archivo"/>
                <a:sym typeface="Archivo"/>
              </a:defRPr>
            </a:lvl5pPr>
            <a:lvl6pPr lvl="5">
              <a:lnSpc>
                <a:spcPct val="115000"/>
              </a:lnSpc>
              <a:spcBef>
                <a:spcPts val="0"/>
              </a:spcBef>
              <a:spcAft>
                <a:spcPts val="0"/>
              </a:spcAft>
              <a:buSzPts val="1400"/>
              <a:buFont typeface="Archivo"/>
              <a:buNone/>
              <a:defRPr b="1">
                <a:latin typeface="Archivo"/>
                <a:ea typeface="Archivo"/>
                <a:cs typeface="Archivo"/>
                <a:sym typeface="Archivo"/>
              </a:defRPr>
            </a:lvl6pPr>
            <a:lvl7pPr lvl="6">
              <a:lnSpc>
                <a:spcPct val="115000"/>
              </a:lnSpc>
              <a:spcBef>
                <a:spcPts val="0"/>
              </a:spcBef>
              <a:spcAft>
                <a:spcPts val="0"/>
              </a:spcAft>
              <a:buSzPts val="1400"/>
              <a:buFont typeface="Archivo"/>
              <a:buNone/>
              <a:defRPr b="1">
                <a:latin typeface="Archivo"/>
                <a:ea typeface="Archivo"/>
                <a:cs typeface="Archivo"/>
                <a:sym typeface="Archivo"/>
              </a:defRPr>
            </a:lvl7pPr>
            <a:lvl8pPr lvl="7">
              <a:lnSpc>
                <a:spcPct val="115000"/>
              </a:lnSpc>
              <a:spcBef>
                <a:spcPts val="0"/>
              </a:spcBef>
              <a:spcAft>
                <a:spcPts val="0"/>
              </a:spcAft>
              <a:buSzPts val="1400"/>
              <a:buFont typeface="Archivo"/>
              <a:buNone/>
              <a:defRPr b="1">
                <a:latin typeface="Archivo"/>
                <a:ea typeface="Archivo"/>
                <a:cs typeface="Archivo"/>
                <a:sym typeface="Archivo"/>
              </a:defRPr>
            </a:lvl8pPr>
            <a:lvl9pPr lvl="8">
              <a:lnSpc>
                <a:spcPct val="115000"/>
              </a:lnSpc>
              <a:spcBef>
                <a:spcPts val="0"/>
              </a:spcBef>
              <a:spcAft>
                <a:spcPts val="0"/>
              </a:spcAft>
              <a:buSzPts val="1400"/>
              <a:buFont typeface="Archivo"/>
              <a:buNone/>
              <a:defRPr b="1">
                <a:latin typeface="Archivo"/>
                <a:ea typeface="Archivo"/>
                <a:cs typeface="Archivo"/>
                <a:sym typeface="Archivo"/>
              </a:defRPr>
            </a:lvl9pPr>
          </a:lstStyle>
          <a:p/>
        </p:txBody>
      </p:sp>
      <p:sp>
        <p:nvSpPr>
          <p:cNvPr id="336" name="Google Shape;336;p5"/>
          <p:cNvSpPr txBox="1"/>
          <p:nvPr>
            <p:ph idx="4" type="subTitle"/>
          </p:nvPr>
        </p:nvSpPr>
        <p:spPr>
          <a:xfrm>
            <a:off x="4725904" y="1402050"/>
            <a:ext cx="3698100" cy="40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sz="1800">
                <a:latin typeface="Archivo SemiBold"/>
                <a:ea typeface="Archivo SemiBold"/>
                <a:cs typeface="Archivo SemiBold"/>
                <a:sym typeface="Archivo SemiBold"/>
              </a:defRPr>
            </a:lvl1pPr>
            <a:lvl2pPr lvl="1" rtl="0">
              <a:lnSpc>
                <a:spcPct val="115000"/>
              </a:lnSpc>
              <a:spcBef>
                <a:spcPts val="0"/>
              </a:spcBef>
              <a:spcAft>
                <a:spcPts val="0"/>
              </a:spcAft>
              <a:buSzPts val="1400"/>
              <a:buFont typeface="Archivo"/>
              <a:buNone/>
              <a:defRPr b="1">
                <a:latin typeface="Archivo"/>
                <a:ea typeface="Archivo"/>
                <a:cs typeface="Archivo"/>
                <a:sym typeface="Archivo"/>
              </a:defRPr>
            </a:lvl2pPr>
            <a:lvl3pPr lvl="2" rtl="0">
              <a:lnSpc>
                <a:spcPct val="115000"/>
              </a:lnSpc>
              <a:spcBef>
                <a:spcPts val="0"/>
              </a:spcBef>
              <a:spcAft>
                <a:spcPts val="0"/>
              </a:spcAft>
              <a:buSzPts val="1400"/>
              <a:buFont typeface="Archivo"/>
              <a:buNone/>
              <a:defRPr b="1">
                <a:latin typeface="Archivo"/>
                <a:ea typeface="Archivo"/>
                <a:cs typeface="Archivo"/>
                <a:sym typeface="Archivo"/>
              </a:defRPr>
            </a:lvl3pPr>
            <a:lvl4pPr lvl="3" rtl="0">
              <a:lnSpc>
                <a:spcPct val="115000"/>
              </a:lnSpc>
              <a:spcBef>
                <a:spcPts val="0"/>
              </a:spcBef>
              <a:spcAft>
                <a:spcPts val="0"/>
              </a:spcAft>
              <a:buSzPts val="1400"/>
              <a:buFont typeface="Archivo"/>
              <a:buNone/>
              <a:defRPr b="1">
                <a:latin typeface="Archivo"/>
                <a:ea typeface="Archivo"/>
                <a:cs typeface="Archivo"/>
                <a:sym typeface="Archivo"/>
              </a:defRPr>
            </a:lvl4pPr>
            <a:lvl5pPr lvl="4" rtl="0">
              <a:lnSpc>
                <a:spcPct val="115000"/>
              </a:lnSpc>
              <a:spcBef>
                <a:spcPts val="0"/>
              </a:spcBef>
              <a:spcAft>
                <a:spcPts val="0"/>
              </a:spcAft>
              <a:buSzPts val="1400"/>
              <a:buFont typeface="Archivo"/>
              <a:buNone/>
              <a:defRPr b="1">
                <a:latin typeface="Archivo"/>
                <a:ea typeface="Archivo"/>
                <a:cs typeface="Archivo"/>
                <a:sym typeface="Archivo"/>
              </a:defRPr>
            </a:lvl5pPr>
            <a:lvl6pPr lvl="5" rtl="0">
              <a:lnSpc>
                <a:spcPct val="115000"/>
              </a:lnSpc>
              <a:spcBef>
                <a:spcPts val="0"/>
              </a:spcBef>
              <a:spcAft>
                <a:spcPts val="0"/>
              </a:spcAft>
              <a:buSzPts val="1400"/>
              <a:buFont typeface="Archivo"/>
              <a:buNone/>
              <a:defRPr b="1">
                <a:latin typeface="Archivo"/>
                <a:ea typeface="Archivo"/>
                <a:cs typeface="Archivo"/>
                <a:sym typeface="Archivo"/>
              </a:defRPr>
            </a:lvl6pPr>
            <a:lvl7pPr lvl="6" rtl="0">
              <a:lnSpc>
                <a:spcPct val="115000"/>
              </a:lnSpc>
              <a:spcBef>
                <a:spcPts val="0"/>
              </a:spcBef>
              <a:spcAft>
                <a:spcPts val="0"/>
              </a:spcAft>
              <a:buSzPts val="1400"/>
              <a:buFont typeface="Archivo"/>
              <a:buNone/>
              <a:defRPr b="1">
                <a:latin typeface="Archivo"/>
                <a:ea typeface="Archivo"/>
                <a:cs typeface="Archivo"/>
                <a:sym typeface="Archivo"/>
              </a:defRPr>
            </a:lvl7pPr>
            <a:lvl8pPr lvl="7" rtl="0">
              <a:lnSpc>
                <a:spcPct val="115000"/>
              </a:lnSpc>
              <a:spcBef>
                <a:spcPts val="0"/>
              </a:spcBef>
              <a:spcAft>
                <a:spcPts val="0"/>
              </a:spcAft>
              <a:buSzPts val="1400"/>
              <a:buFont typeface="Archivo"/>
              <a:buNone/>
              <a:defRPr b="1">
                <a:latin typeface="Archivo"/>
                <a:ea typeface="Archivo"/>
                <a:cs typeface="Archivo"/>
                <a:sym typeface="Archivo"/>
              </a:defRPr>
            </a:lvl8pPr>
            <a:lvl9pPr lvl="8" rtl="0">
              <a:lnSpc>
                <a:spcPct val="115000"/>
              </a:lnSpc>
              <a:spcBef>
                <a:spcPts val="0"/>
              </a:spcBef>
              <a:spcAft>
                <a:spcPts val="0"/>
              </a:spcAft>
              <a:buSzPts val="1400"/>
              <a:buFont typeface="Archivo"/>
              <a:buNone/>
              <a:defRPr b="1">
                <a:latin typeface="Archivo"/>
                <a:ea typeface="Archivo"/>
                <a:cs typeface="Archivo"/>
                <a:sym typeface="Archivo"/>
              </a:defRPr>
            </a:lvl9pPr>
          </a:lstStyle>
          <a:p/>
        </p:txBody>
      </p:sp>
      <p:grpSp>
        <p:nvGrpSpPr>
          <p:cNvPr id="337" name="Google Shape;337;p5"/>
          <p:cNvGrpSpPr/>
          <p:nvPr/>
        </p:nvGrpSpPr>
        <p:grpSpPr>
          <a:xfrm>
            <a:off x="169576" y="-122057"/>
            <a:ext cx="9474926" cy="5773556"/>
            <a:chOff x="169576" y="-122057"/>
            <a:chExt cx="9474926" cy="5773556"/>
          </a:xfrm>
        </p:grpSpPr>
        <p:grpSp>
          <p:nvGrpSpPr>
            <p:cNvPr id="338" name="Google Shape;338;p5"/>
            <p:cNvGrpSpPr/>
            <p:nvPr/>
          </p:nvGrpSpPr>
          <p:grpSpPr>
            <a:xfrm rot="-5400000">
              <a:off x="6959583" y="2966579"/>
              <a:ext cx="1596342" cy="3773497"/>
              <a:chOff x="-206225" y="1551945"/>
              <a:chExt cx="1596342" cy="3773497"/>
            </a:xfrm>
          </p:grpSpPr>
          <p:sp>
            <p:nvSpPr>
              <p:cNvPr id="339" name="Google Shape;339;p5"/>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rot="-5400000">
                <a:off x="890093" y="491579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rot="-5400000">
                <a:off x="681815" y="3512799"/>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rot="-5400000">
                <a:off x="2243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rot="-5400000">
                <a:off x="1098134" y="4720526"/>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rot="-5400000">
                <a:off x="178283" y="4611058"/>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rot="-5400000">
                <a:off x="233899" y="5033458"/>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5"/>
            <p:cNvGrpSpPr/>
            <p:nvPr/>
          </p:nvGrpSpPr>
          <p:grpSpPr>
            <a:xfrm rot="-696">
              <a:off x="169576" y="-121861"/>
              <a:ext cx="1929403" cy="1026442"/>
              <a:chOff x="1489774" y="1713050"/>
              <a:chExt cx="3908048" cy="2079502"/>
            </a:xfrm>
          </p:grpSpPr>
          <p:sp>
            <p:nvSpPr>
              <p:cNvPr id="366" name="Google Shape;366;p5"/>
              <p:cNvSpPr/>
              <p:nvPr/>
            </p:nvSpPr>
            <p:spPr>
              <a:xfrm>
                <a:off x="1489774" y="3455720"/>
                <a:ext cx="390465" cy="336832"/>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4920573" y="1859189"/>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4535195" y="2424561"/>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81" name="Google Shape;381;p5"/>
          <p:cNvPicPr preferRelativeResize="0"/>
          <p:nvPr/>
        </p:nvPicPr>
        <p:blipFill rotWithShape="1">
          <a:blip r:embed="rId2">
            <a:alphaModFix/>
          </a:blip>
          <a:srcRect b="27092" l="0" r="0" t="0"/>
          <a:stretch/>
        </p:blipFill>
        <p:spPr>
          <a:xfrm rot="5399901">
            <a:off x="-62310" y="224204"/>
            <a:ext cx="1037800" cy="7566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4" name="Google Shape;384;p6"/>
          <p:cNvGrpSpPr/>
          <p:nvPr/>
        </p:nvGrpSpPr>
        <p:grpSpPr>
          <a:xfrm>
            <a:off x="-145710" y="1386445"/>
            <a:ext cx="9383341" cy="3832482"/>
            <a:chOff x="-145710" y="1386445"/>
            <a:chExt cx="9383341" cy="3832482"/>
          </a:xfrm>
        </p:grpSpPr>
        <p:grpSp>
          <p:nvGrpSpPr>
            <p:cNvPr id="385" name="Google Shape;385;p6"/>
            <p:cNvGrpSpPr/>
            <p:nvPr/>
          </p:nvGrpSpPr>
          <p:grpSpPr>
            <a:xfrm>
              <a:off x="-145710" y="1386445"/>
              <a:ext cx="736979" cy="1645115"/>
              <a:chOff x="-145710" y="1386445"/>
              <a:chExt cx="736979" cy="1645115"/>
            </a:xfrm>
          </p:grpSpPr>
          <p:grpSp>
            <p:nvGrpSpPr>
              <p:cNvPr id="386" name="Google Shape;386;p6"/>
              <p:cNvGrpSpPr/>
              <p:nvPr/>
            </p:nvGrpSpPr>
            <p:grpSpPr>
              <a:xfrm>
                <a:off x="-145710" y="1824882"/>
                <a:ext cx="736979" cy="1206678"/>
                <a:chOff x="-145710" y="-63843"/>
                <a:chExt cx="736979" cy="1206678"/>
              </a:xfrm>
            </p:grpSpPr>
            <p:sp>
              <p:nvSpPr>
                <p:cNvPr id="387" name="Google Shape;387;p6"/>
                <p:cNvSpPr/>
                <p:nvPr/>
              </p:nvSpPr>
              <p:spPr>
                <a:xfrm rot="5400000">
                  <a:off x="239847" y="988593"/>
                  <a:ext cx="165662" cy="142821"/>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rot="5400000">
                  <a:off x="88704" y="611304"/>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4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rot="5400000">
                  <a:off x="215347" y="-45441"/>
                  <a:ext cx="268153" cy="23134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rot="5400000">
                  <a:off x="-163655" y="173170"/>
                  <a:ext cx="268153" cy="232261"/>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rot="5400000">
                  <a:off x="-37483" y="392237"/>
                  <a:ext cx="268153" cy="232261"/>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rot="5400000">
                  <a:off x="341519" y="173627"/>
                  <a:ext cx="268153" cy="23134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471557" y="539509"/>
                  <a:ext cx="115789" cy="100851"/>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6"/>
              <p:cNvGrpSpPr/>
              <p:nvPr/>
            </p:nvGrpSpPr>
            <p:grpSpPr>
              <a:xfrm>
                <a:off x="-23637" y="1386445"/>
                <a:ext cx="358448" cy="487220"/>
                <a:chOff x="-19537" y="-63843"/>
                <a:chExt cx="358448" cy="487220"/>
              </a:xfrm>
            </p:grpSpPr>
            <p:sp>
              <p:nvSpPr>
                <p:cNvPr id="397" name="Google Shape;397;p6"/>
                <p:cNvSpPr/>
                <p:nvPr/>
              </p:nvSpPr>
              <p:spPr>
                <a:xfrm rot="5400000">
                  <a:off x="88704" y="173170"/>
                  <a:ext cx="268153" cy="232261"/>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rot="5400000">
                  <a:off x="-37483" y="-45897"/>
                  <a:ext cx="268153" cy="232261"/>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 name="Google Shape;399;p6"/>
            <p:cNvGrpSpPr/>
            <p:nvPr/>
          </p:nvGrpSpPr>
          <p:grpSpPr>
            <a:xfrm>
              <a:off x="7623926" y="4379978"/>
              <a:ext cx="1613705" cy="838949"/>
              <a:chOff x="7623926" y="4379978"/>
              <a:chExt cx="1613705" cy="838949"/>
            </a:xfrm>
          </p:grpSpPr>
          <p:sp>
            <p:nvSpPr>
              <p:cNvPr id="400" name="Google Shape;400;p6"/>
              <p:cNvSpPr/>
              <p:nvPr/>
            </p:nvSpPr>
            <p:spPr>
              <a:xfrm rot="10800000">
                <a:off x="8363353" y="4641833"/>
                <a:ext cx="253359" cy="21858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rot="10800000">
                <a:off x="7742433" y="4999479"/>
                <a:ext cx="253359" cy="219448"/>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rot="10800000">
                <a:off x="8619165" y="4473560"/>
                <a:ext cx="155660" cy="135008"/>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rot="10800000">
                <a:off x="7949407" y="4641833"/>
                <a:ext cx="253359" cy="218585"/>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rot="10800000">
                <a:off x="8570313" y="4999479"/>
                <a:ext cx="253372" cy="219448"/>
              </a:xfrm>
              <a:custGeom>
                <a:rect b="b" l="l" r="r" t="t"/>
                <a:pathLst>
                  <a:path extrusionOk="0" h="16534" w="19090">
                    <a:moveTo>
                      <a:pt x="4742" y="1"/>
                    </a:moveTo>
                    <a:lnTo>
                      <a:pt x="1" y="8300"/>
                    </a:lnTo>
                    <a:lnTo>
                      <a:pt x="4742" y="16534"/>
                    </a:lnTo>
                    <a:lnTo>
                      <a:pt x="14288" y="16534"/>
                    </a:lnTo>
                    <a:lnTo>
                      <a:pt x="19089" y="8300"/>
                    </a:lnTo>
                    <a:lnTo>
                      <a:pt x="1428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rot="10800000">
                <a:off x="8823675" y="4379978"/>
                <a:ext cx="253359" cy="21858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rot="10800000">
                <a:off x="8156380" y="4761039"/>
                <a:ext cx="253359" cy="219461"/>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rot="10800000">
                <a:off x="8570313" y="4761039"/>
                <a:ext cx="253372" cy="219461"/>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rot="10800000">
                <a:off x="8777286" y="4641833"/>
                <a:ext cx="253372" cy="21858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rot="10800000">
                <a:off x="8985056" y="4761039"/>
                <a:ext cx="252576" cy="219461"/>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rot="10800000">
                <a:off x="7949407" y="4880259"/>
                <a:ext cx="253359" cy="219448"/>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rot="10800000">
                <a:off x="8156380" y="4999479"/>
                <a:ext cx="253359" cy="219448"/>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rot="10800000">
                <a:off x="8363353" y="4880259"/>
                <a:ext cx="253359" cy="219448"/>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flipH="1" rot="-5400000">
                <a:off x="7616567" y="4943524"/>
                <a:ext cx="107627" cy="92908"/>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14" name="Google Shape;414;p6"/>
          <p:cNvPicPr preferRelativeResize="0"/>
          <p:nvPr/>
        </p:nvPicPr>
        <p:blipFill rotWithShape="1">
          <a:blip r:embed="rId2">
            <a:alphaModFix/>
          </a:blip>
          <a:srcRect b="21747" l="19248" r="24635" t="9343"/>
          <a:stretch/>
        </p:blipFill>
        <p:spPr>
          <a:xfrm>
            <a:off x="-696875" y="116536"/>
            <a:ext cx="1384800" cy="17004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5" name="Shape 415"/>
        <p:cNvGrpSpPr/>
        <p:nvPr/>
      </p:nvGrpSpPr>
      <p:grpSpPr>
        <a:xfrm>
          <a:off x="0" y="0"/>
          <a:ext cx="0" cy="0"/>
          <a:chOff x="0" y="0"/>
          <a:chExt cx="0" cy="0"/>
        </a:xfrm>
      </p:grpSpPr>
      <p:sp>
        <p:nvSpPr>
          <p:cNvPr id="416" name="Google Shape;416;p7"/>
          <p:cNvSpPr txBox="1"/>
          <p:nvPr>
            <p:ph type="title"/>
          </p:nvPr>
        </p:nvSpPr>
        <p:spPr>
          <a:xfrm>
            <a:off x="720000" y="448056"/>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7" name="Google Shape;417;p7"/>
          <p:cNvSpPr txBox="1"/>
          <p:nvPr>
            <p:ph idx="1" type="subTitle"/>
          </p:nvPr>
        </p:nvSpPr>
        <p:spPr>
          <a:xfrm>
            <a:off x="1163950" y="1378750"/>
            <a:ext cx="6823200" cy="3032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418" name="Google Shape;418;p7"/>
          <p:cNvGrpSpPr/>
          <p:nvPr/>
        </p:nvGrpSpPr>
        <p:grpSpPr>
          <a:xfrm>
            <a:off x="-151337" y="539496"/>
            <a:ext cx="9533876" cy="6541986"/>
            <a:chOff x="-151337" y="539496"/>
            <a:chExt cx="9533876" cy="6541986"/>
          </a:xfrm>
        </p:grpSpPr>
        <p:grpSp>
          <p:nvGrpSpPr>
            <p:cNvPr id="419" name="Google Shape;419;p7"/>
            <p:cNvGrpSpPr/>
            <p:nvPr/>
          </p:nvGrpSpPr>
          <p:grpSpPr>
            <a:xfrm flipH="1">
              <a:off x="6440605" y="3970996"/>
              <a:ext cx="2941933" cy="3110486"/>
              <a:chOff x="-374481" y="3970996"/>
              <a:chExt cx="2941933" cy="3110486"/>
            </a:xfrm>
          </p:grpSpPr>
          <p:grpSp>
            <p:nvGrpSpPr>
              <p:cNvPr id="420" name="Google Shape;420;p7"/>
              <p:cNvGrpSpPr/>
              <p:nvPr/>
            </p:nvGrpSpPr>
            <p:grpSpPr>
              <a:xfrm rot="-5400000">
                <a:off x="-458757" y="4055272"/>
                <a:ext cx="3110486" cy="2941933"/>
                <a:chOff x="363575" y="365650"/>
                <a:chExt cx="4949850" cy="4681625"/>
              </a:xfrm>
            </p:grpSpPr>
            <p:sp>
              <p:nvSpPr>
                <p:cNvPr id="421" name="Google Shape;421;p7"/>
                <p:cNvSpPr/>
                <p:nvPr/>
              </p:nvSpPr>
              <p:spPr>
                <a:xfrm>
                  <a:off x="132732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54757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2886825" y="4184900"/>
                  <a:ext cx="477225" cy="413225"/>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54757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056450" y="3062075"/>
                  <a:ext cx="477225" cy="411725"/>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1327325" y="3286625"/>
                  <a:ext cx="475750" cy="411750"/>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2886825" y="2837500"/>
                  <a:ext cx="477225" cy="41172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056450" y="2162175"/>
                  <a:ext cx="477225" cy="413350"/>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2886825" y="1488475"/>
                  <a:ext cx="477225" cy="413350"/>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2107075" y="1488475"/>
                  <a:ext cx="477250" cy="413350"/>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1489525" y="1953200"/>
                  <a:ext cx="293200" cy="25430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756550" y="2436650"/>
                  <a:ext cx="294850" cy="254275"/>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903150" y="987950"/>
                  <a:ext cx="193400" cy="166825"/>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500800" y="3122825"/>
                  <a:ext cx="193400" cy="168450"/>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2425225" y="925550"/>
                  <a:ext cx="293200" cy="254175"/>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959300" y="3261675"/>
                  <a:ext cx="293200" cy="252675"/>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4580094" y="1751619"/>
                  <a:ext cx="293200" cy="254275"/>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1626750" y="1337275"/>
                  <a:ext cx="294850" cy="25415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63575" y="4242550"/>
                  <a:ext cx="293200" cy="254275"/>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1902850" y="376625"/>
                  <a:ext cx="293200" cy="254150"/>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4836200" y="814775"/>
                  <a:ext cx="477225" cy="413350"/>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276700" y="365650"/>
                  <a:ext cx="477225" cy="411725"/>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7"/>
              <p:cNvGrpSpPr/>
              <p:nvPr/>
            </p:nvGrpSpPr>
            <p:grpSpPr>
              <a:xfrm rot="-5400000">
                <a:off x="-174571" y="4016084"/>
                <a:ext cx="2259868" cy="2659687"/>
                <a:chOff x="1327325" y="365650"/>
                <a:chExt cx="3596225" cy="4232475"/>
              </a:xfrm>
            </p:grpSpPr>
            <p:sp>
              <p:nvSpPr>
                <p:cNvPr id="444" name="Google Shape;444;p7"/>
                <p:cNvSpPr/>
                <p:nvPr/>
              </p:nvSpPr>
              <p:spPr>
                <a:xfrm>
                  <a:off x="3276700" y="3960350"/>
                  <a:ext cx="477225" cy="413225"/>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2107075" y="4184900"/>
                  <a:ext cx="477250" cy="413225"/>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496950" y="35112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132732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2107075" y="3286625"/>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4446325" y="2837500"/>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2107075" y="19376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4056450" y="1263900"/>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4446325" y="1039350"/>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3666575" y="10393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4056450" y="365650"/>
                  <a:ext cx="477225" cy="411725"/>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 name="Google Shape;465;p7"/>
            <p:cNvGrpSpPr/>
            <p:nvPr/>
          </p:nvGrpSpPr>
          <p:grpSpPr>
            <a:xfrm flipH="1">
              <a:off x="-151337" y="539496"/>
              <a:ext cx="776718" cy="2496858"/>
              <a:chOff x="8280253" y="-933479"/>
              <a:chExt cx="776718" cy="2496858"/>
            </a:xfrm>
          </p:grpSpPr>
          <p:sp>
            <p:nvSpPr>
              <p:cNvPr id="466" name="Google Shape;466;p7"/>
              <p:cNvSpPr/>
              <p:nvPr/>
            </p:nvSpPr>
            <p:spPr>
              <a:xfrm rot="-5400000">
                <a:off x="8777662" y="-912899"/>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rot="-5400000">
                <a:off x="8260183" y="-106385"/>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rot="-5400000">
                <a:off x="8260175" y="383602"/>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rot="-5400000">
                <a:off x="8560063" y="879473"/>
                <a:ext cx="184247" cy="159802"/>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rot="-5400000">
                <a:off x="8336598" y="1263668"/>
                <a:ext cx="121533" cy="104833"/>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rot="-5400000">
                <a:off x="8750674" y="1391393"/>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rot="-5400000">
                <a:off x="8458601" y="1018919"/>
                <a:ext cx="185284" cy="159708"/>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rot="-5400000">
                <a:off x="8636029" y="-668428"/>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rot="-5400000">
                <a:off x="8636500" y="-177962"/>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rot="-5400000">
                <a:off x="8494922" y="-913410"/>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rot="-5400000">
                <a:off x="8401298" y="138605"/>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rot="-5400000">
                <a:off x="8542413" y="383594"/>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 name="Google Shape;478;p7"/>
          <p:cNvGrpSpPr/>
          <p:nvPr/>
        </p:nvGrpSpPr>
        <p:grpSpPr>
          <a:xfrm>
            <a:off x="-2058084" y="-315978"/>
            <a:ext cx="12204110" cy="5330853"/>
            <a:chOff x="-2058084" y="-315978"/>
            <a:chExt cx="12204110" cy="5330853"/>
          </a:xfrm>
        </p:grpSpPr>
        <p:pic>
          <p:nvPicPr>
            <p:cNvPr id="479" name="Google Shape;479;p7"/>
            <p:cNvPicPr preferRelativeResize="0"/>
            <p:nvPr/>
          </p:nvPicPr>
          <p:blipFill rotWithShape="1">
            <a:blip r:embed="rId2">
              <a:alphaModFix/>
            </a:blip>
            <a:srcRect b="21747" l="19248" r="24635" t="9343"/>
            <a:stretch/>
          </p:blipFill>
          <p:spPr>
            <a:xfrm flipH="1">
              <a:off x="8249375" y="2685925"/>
              <a:ext cx="1896650" cy="2328950"/>
            </a:xfrm>
            <a:prstGeom prst="rect">
              <a:avLst/>
            </a:prstGeom>
            <a:noFill/>
            <a:ln>
              <a:noFill/>
            </a:ln>
          </p:spPr>
        </p:pic>
        <p:pic>
          <p:nvPicPr>
            <p:cNvPr id="480" name="Google Shape;480;p7"/>
            <p:cNvPicPr preferRelativeResize="0"/>
            <p:nvPr/>
          </p:nvPicPr>
          <p:blipFill rotWithShape="1">
            <a:blip r:embed="rId2">
              <a:alphaModFix/>
            </a:blip>
            <a:srcRect b="21747" l="19248" r="24635" t="9343"/>
            <a:stretch/>
          </p:blipFill>
          <p:spPr>
            <a:xfrm flipH="1" rot="-2463123">
              <a:off x="-1526503" y="20500"/>
              <a:ext cx="1896651" cy="2328949"/>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1" name="Shape 481"/>
        <p:cNvGrpSpPr/>
        <p:nvPr/>
      </p:nvGrpSpPr>
      <p:grpSpPr>
        <a:xfrm>
          <a:off x="0" y="0"/>
          <a:ext cx="0" cy="0"/>
          <a:chOff x="0" y="0"/>
          <a:chExt cx="0" cy="0"/>
        </a:xfrm>
      </p:grpSpPr>
      <p:sp>
        <p:nvSpPr>
          <p:cNvPr id="482" name="Google Shape;482;p8"/>
          <p:cNvSpPr txBox="1"/>
          <p:nvPr>
            <p:ph type="title"/>
          </p:nvPr>
        </p:nvSpPr>
        <p:spPr>
          <a:xfrm>
            <a:off x="2244000" y="1677750"/>
            <a:ext cx="4656000" cy="1788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3" name="Google Shape;483;p8"/>
          <p:cNvGrpSpPr/>
          <p:nvPr/>
        </p:nvGrpSpPr>
        <p:grpSpPr>
          <a:xfrm>
            <a:off x="-812893" y="-955879"/>
            <a:ext cx="10199601" cy="6587422"/>
            <a:chOff x="-812893" y="-955879"/>
            <a:chExt cx="10199601" cy="6587422"/>
          </a:xfrm>
        </p:grpSpPr>
        <p:grpSp>
          <p:nvGrpSpPr>
            <p:cNvPr id="484" name="Google Shape;484;p8"/>
            <p:cNvGrpSpPr/>
            <p:nvPr/>
          </p:nvGrpSpPr>
          <p:grpSpPr>
            <a:xfrm flipH="1" rot="10800000">
              <a:off x="-812893" y="-955879"/>
              <a:ext cx="2941933" cy="3110486"/>
              <a:chOff x="-374481" y="3970996"/>
              <a:chExt cx="2941933" cy="3110486"/>
            </a:xfrm>
          </p:grpSpPr>
          <p:grpSp>
            <p:nvGrpSpPr>
              <p:cNvPr id="485" name="Google Shape;485;p8"/>
              <p:cNvGrpSpPr/>
              <p:nvPr/>
            </p:nvGrpSpPr>
            <p:grpSpPr>
              <a:xfrm rot="-5400000">
                <a:off x="-458757" y="4055272"/>
                <a:ext cx="3110486" cy="2941933"/>
                <a:chOff x="363575" y="365650"/>
                <a:chExt cx="4949850" cy="4681625"/>
              </a:xfrm>
            </p:grpSpPr>
            <p:sp>
              <p:nvSpPr>
                <p:cNvPr id="486" name="Google Shape;486;p8"/>
                <p:cNvSpPr/>
                <p:nvPr/>
              </p:nvSpPr>
              <p:spPr>
                <a:xfrm>
                  <a:off x="132732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47575" y="4634050"/>
                  <a:ext cx="475750" cy="413225"/>
                </a:xfrm>
                <a:custGeom>
                  <a:rect b="b" l="l" r="r" t="t"/>
                  <a:pathLst>
                    <a:path extrusionOk="0" h="16529" w="19030">
                      <a:moveTo>
                        <a:pt x="4742" y="0"/>
                      </a:moveTo>
                      <a:lnTo>
                        <a:pt x="1" y="8234"/>
                      </a:lnTo>
                      <a:lnTo>
                        <a:pt x="4742" y="16528"/>
                      </a:lnTo>
                      <a:lnTo>
                        <a:pt x="14288" y="16528"/>
                      </a:lnTo>
                      <a:lnTo>
                        <a:pt x="1902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2886825" y="4184900"/>
                  <a:ext cx="477225" cy="413225"/>
                </a:xfrm>
                <a:custGeom>
                  <a:rect b="b" l="l" r="r" t="t"/>
                  <a:pathLst>
                    <a:path extrusionOk="0" h="16529" w="19089">
                      <a:moveTo>
                        <a:pt x="4742" y="1"/>
                      </a:moveTo>
                      <a:lnTo>
                        <a:pt x="1" y="8235"/>
                      </a:lnTo>
                      <a:lnTo>
                        <a:pt x="4742" y="16529"/>
                      </a:lnTo>
                      <a:lnTo>
                        <a:pt x="14288" y="1652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54757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4056450" y="3062075"/>
                  <a:ext cx="477225" cy="411725"/>
                </a:xfrm>
                <a:custGeom>
                  <a:rect b="b" l="l" r="r" t="t"/>
                  <a:pathLst>
                    <a:path extrusionOk="0" h="16469" w="19089">
                      <a:moveTo>
                        <a:pt x="4806" y="0"/>
                      </a:moveTo>
                      <a:lnTo>
                        <a:pt x="1" y="8234"/>
                      </a:lnTo>
                      <a:lnTo>
                        <a:pt x="4806" y="16469"/>
                      </a:lnTo>
                      <a:lnTo>
                        <a:pt x="14348" y="16469"/>
                      </a:lnTo>
                      <a:lnTo>
                        <a:pt x="19089" y="8234"/>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327325" y="3286625"/>
                  <a:ext cx="475750" cy="411750"/>
                </a:xfrm>
                <a:custGeom>
                  <a:rect b="b" l="l" r="r" t="t"/>
                  <a:pathLst>
                    <a:path extrusionOk="0" h="16470" w="19030">
                      <a:moveTo>
                        <a:pt x="4742" y="1"/>
                      </a:moveTo>
                      <a:lnTo>
                        <a:pt x="1" y="8235"/>
                      </a:lnTo>
                      <a:lnTo>
                        <a:pt x="4742" y="16469"/>
                      </a:lnTo>
                      <a:lnTo>
                        <a:pt x="14288" y="16469"/>
                      </a:lnTo>
                      <a:lnTo>
                        <a:pt x="1902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2886825" y="2837500"/>
                  <a:ext cx="477225" cy="411725"/>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056450" y="2162175"/>
                  <a:ext cx="477225" cy="413350"/>
                </a:xfrm>
                <a:custGeom>
                  <a:rect b="b" l="l" r="r" t="t"/>
                  <a:pathLst>
                    <a:path extrusionOk="0" h="16534" w="19089">
                      <a:moveTo>
                        <a:pt x="4806" y="1"/>
                      </a:moveTo>
                      <a:lnTo>
                        <a:pt x="1" y="8300"/>
                      </a:lnTo>
                      <a:lnTo>
                        <a:pt x="4806" y="16534"/>
                      </a:lnTo>
                      <a:lnTo>
                        <a:pt x="14348" y="16534"/>
                      </a:lnTo>
                      <a:lnTo>
                        <a:pt x="19089" y="8300"/>
                      </a:lnTo>
                      <a:lnTo>
                        <a:pt x="1434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2886825" y="1488475"/>
                  <a:ext cx="477225" cy="413350"/>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2107075" y="1488475"/>
                  <a:ext cx="477250" cy="413350"/>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1489525" y="1953200"/>
                  <a:ext cx="293200" cy="254300"/>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756550" y="2436650"/>
                  <a:ext cx="294850" cy="254275"/>
                </a:xfrm>
                <a:custGeom>
                  <a:rect b="b" l="l" r="r" t="t"/>
                  <a:pathLst>
                    <a:path extrusionOk="0" h="10171" w="11794">
                      <a:moveTo>
                        <a:pt x="2935" y="0"/>
                      </a:moveTo>
                      <a:lnTo>
                        <a:pt x="1" y="5056"/>
                      </a:lnTo>
                      <a:lnTo>
                        <a:pt x="2935" y="10171"/>
                      </a:lnTo>
                      <a:lnTo>
                        <a:pt x="8859" y="10171"/>
                      </a:lnTo>
                      <a:lnTo>
                        <a:pt x="11793" y="5056"/>
                      </a:lnTo>
                      <a:lnTo>
                        <a:pt x="885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903150" y="987950"/>
                  <a:ext cx="193400" cy="166825"/>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500800" y="3122825"/>
                  <a:ext cx="193400" cy="168450"/>
                </a:xfrm>
                <a:custGeom>
                  <a:rect b="b" l="l" r="r" t="t"/>
                  <a:pathLst>
                    <a:path extrusionOk="0" h="6738" w="7736">
                      <a:moveTo>
                        <a:pt x="1937" y="1"/>
                      </a:moveTo>
                      <a:lnTo>
                        <a:pt x="0" y="3369"/>
                      </a:lnTo>
                      <a:lnTo>
                        <a:pt x="1937" y="6738"/>
                      </a:lnTo>
                      <a:lnTo>
                        <a:pt x="5804" y="6738"/>
                      </a:lnTo>
                      <a:lnTo>
                        <a:pt x="7736" y="3369"/>
                      </a:lnTo>
                      <a:lnTo>
                        <a:pt x="5804"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2425225" y="925550"/>
                  <a:ext cx="293200" cy="254175"/>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959300" y="3261675"/>
                  <a:ext cx="293200" cy="252675"/>
                </a:xfrm>
                <a:custGeom>
                  <a:rect b="b" l="l" r="r" t="t"/>
                  <a:pathLst>
                    <a:path extrusionOk="0" h="10107" w="11728">
                      <a:moveTo>
                        <a:pt x="2934" y="1"/>
                      </a:moveTo>
                      <a:lnTo>
                        <a:pt x="0" y="5051"/>
                      </a:lnTo>
                      <a:lnTo>
                        <a:pt x="2934" y="10106"/>
                      </a:lnTo>
                      <a:lnTo>
                        <a:pt x="8798" y="1010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4580094" y="1751619"/>
                  <a:ext cx="293200" cy="254275"/>
                </a:xfrm>
                <a:custGeom>
                  <a:rect b="b" l="l" r="r" t="t"/>
                  <a:pathLst>
                    <a:path extrusionOk="0" h="10171" w="11728">
                      <a:moveTo>
                        <a:pt x="2930" y="0"/>
                      </a:moveTo>
                      <a:lnTo>
                        <a:pt x="0" y="5115"/>
                      </a:lnTo>
                      <a:lnTo>
                        <a:pt x="2930" y="10171"/>
                      </a:lnTo>
                      <a:lnTo>
                        <a:pt x="8793" y="10171"/>
                      </a:lnTo>
                      <a:lnTo>
                        <a:pt x="11728" y="5115"/>
                      </a:lnTo>
                      <a:lnTo>
                        <a:pt x="8793"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626750" y="1337275"/>
                  <a:ext cx="294850" cy="254150"/>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63575" y="4242550"/>
                  <a:ext cx="293200" cy="254275"/>
                </a:xfrm>
                <a:custGeom>
                  <a:rect b="b" l="l" r="r" t="t"/>
                  <a:pathLst>
                    <a:path extrusionOk="0" h="10171" w="11728">
                      <a:moveTo>
                        <a:pt x="2934" y="0"/>
                      </a:moveTo>
                      <a:lnTo>
                        <a:pt x="0" y="5115"/>
                      </a:lnTo>
                      <a:lnTo>
                        <a:pt x="2934" y="10171"/>
                      </a:lnTo>
                      <a:lnTo>
                        <a:pt x="8798" y="10171"/>
                      </a:lnTo>
                      <a:lnTo>
                        <a:pt x="11727" y="5115"/>
                      </a:lnTo>
                      <a:lnTo>
                        <a:pt x="879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902850" y="376625"/>
                  <a:ext cx="293200" cy="254150"/>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836200" y="814775"/>
                  <a:ext cx="477225" cy="413350"/>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276700" y="365650"/>
                  <a:ext cx="477225" cy="411725"/>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8"/>
              <p:cNvGrpSpPr/>
              <p:nvPr/>
            </p:nvGrpSpPr>
            <p:grpSpPr>
              <a:xfrm rot="-5400000">
                <a:off x="-174571" y="4016084"/>
                <a:ext cx="2259868" cy="2659687"/>
                <a:chOff x="1327325" y="365650"/>
                <a:chExt cx="3596225" cy="4232475"/>
              </a:xfrm>
            </p:grpSpPr>
            <p:sp>
              <p:nvSpPr>
                <p:cNvPr id="509" name="Google Shape;509;p8"/>
                <p:cNvSpPr/>
                <p:nvPr/>
              </p:nvSpPr>
              <p:spPr>
                <a:xfrm>
                  <a:off x="3276700" y="3960350"/>
                  <a:ext cx="477225" cy="413225"/>
                </a:xfrm>
                <a:custGeom>
                  <a:rect b="b" l="l" r="r" t="t"/>
                  <a:pathLst>
                    <a:path extrusionOk="0" h="16529" w="19089">
                      <a:moveTo>
                        <a:pt x="4806" y="0"/>
                      </a:moveTo>
                      <a:lnTo>
                        <a:pt x="1" y="8234"/>
                      </a:lnTo>
                      <a:lnTo>
                        <a:pt x="4806" y="16528"/>
                      </a:lnTo>
                      <a:lnTo>
                        <a:pt x="14288" y="16528"/>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2107075" y="4184900"/>
                  <a:ext cx="477250" cy="413225"/>
                </a:xfrm>
                <a:custGeom>
                  <a:rect b="b" l="l" r="r" t="t"/>
                  <a:pathLst>
                    <a:path extrusionOk="0" h="16529" w="19090">
                      <a:moveTo>
                        <a:pt x="4742" y="1"/>
                      </a:moveTo>
                      <a:lnTo>
                        <a:pt x="1" y="8235"/>
                      </a:lnTo>
                      <a:lnTo>
                        <a:pt x="4742" y="16529"/>
                      </a:lnTo>
                      <a:lnTo>
                        <a:pt x="14288" y="1652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496950" y="35112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327325" y="3735775"/>
                  <a:ext cx="475750" cy="411725"/>
                </a:xfrm>
                <a:custGeom>
                  <a:rect b="b" l="l" r="r" t="t"/>
                  <a:pathLst>
                    <a:path extrusionOk="0" h="16469" w="19030">
                      <a:moveTo>
                        <a:pt x="4742" y="0"/>
                      </a:moveTo>
                      <a:lnTo>
                        <a:pt x="1" y="8235"/>
                      </a:lnTo>
                      <a:lnTo>
                        <a:pt x="4742" y="16469"/>
                      </a:lnTo>
                      <a:lnTo>
                        <a:pt x="14288" y="16469"/>
                      </a:lnTo>
                      <a:lnTo>
                        <a:pt x="19029" y="8235"/>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3276700" y="3062075"/>
                  <a:ext cx="477225" cy="411725"/>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2107075" y="3286625"/>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446325" y="2837500"/>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2107075" y="19376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4056450" y="1263900"/>
                  <a:ext cx="477225" cy="413350"/>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4446325" y="1039350"/>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3666575" y="10393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4056450" y="365650"/>
                  <a:ext cx="477225" cy="411725"/>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 name="Google Shape;530;p8"/>
            <p:cNvGrpSpPr/>
            <p:nvPr/>
          </p:nvGrpSpPr>
          <p:grpSpPr>
            <a:xfrm>
              <a:off x="7508523" y="-126454"/>
              <a:ext cx="1878185" cy="1451618"/>
              <a:chOff x="7508523" y="-126454"/>
              <a:chExt cx="1878185" cy="1451618"/>
            </a:xfrm>
          </p:grpSpPr>
          <p:sp>
            <p:nvSpPr>
              <p:cNvPr id="531" name="Google Shape;531;p8"/>
              <p:cNvSpPr/>
              <p:nvPr/>
            </p:nvSpPr>
            <p:spPr>
              <a:xfrm rot="-5400000">
                <a:off x="9107400" y="-105874"/>
                <a:ext cx="299888" cy="25872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rot="-5400000">
                <a:off x="8260183" y="-106385"/>
                <a:ext cx="299888" cy="259749"/>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rot="-5400000">
                <a:off x="8260175" y="383602"/>
                <a:ext cx="299904" cy="259749"/>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rot="-5400000">
                <a:off x="8560063" y="879473"/>
                <a:ext cx="184247" cy="159802"/>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rot="-5400000">
                <a:off x="7500173" y="163793"/>
                <a:ext cx="121533" cy="104833"/>
              </a:xfrm>
              <a:custGeom>
                <a:rect b="b" l="l" r="r" t="t"/>
                <a:pathLst>
                  <a:path extrusionOk="0" h="6673" w="7736">
                    <a:moveTo>
                      <a:pt x="1937" y="0"/>
                    </a:moveTo>
                    <a:lnTo>
                      <a:pt x="0" y="3304"/>
                    </a:lnTo>
                    <a:lnTo>
                      <a:pt x="1937" y="6672"/>
                    </a:lnTo>
                    <a:lnTo>
                      <a:pt x="5804" y="6672"/>
                    </a:lnTo>
                    <a:lnTo>
                      <a:pt x="7736" y="3304"/>
                    </a:lnTo>
                    <a:lnTo>
                      <a:pt x="580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rot="-5400000">
                <a:off x="7914249" y="291518"/>
                <a:ext cx="184247" cy="159724"/>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rot="-5400000">
                <a:off x="8172451" y="792769"/>
                <a:ext cx="185284" cy="159708"/>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rot="-5400000">
                <a:off x="9017097" y="1153186"/>
                <a:ext cx="184247" cy="159708"/>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rot="-5400000">
                <a:off x="8965766" y="138597"/>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rot="-5400000">
                <a:off x="9107392" y="384113"/>
                <a:ext cx="299904" cy="258728"/>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rot="-5400000">
                <a:off x="8966238" y="629063"/>
                <a:ext cx="298961" cy="25976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rot="-5400000">
                <a:off x="8824659" y="-106385"/>
                <a:ext cx="299888" cy="259749"/>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rot="-5400000">
                <a:off x="8401298" y="138605"/>
                <a:ext cx="299904" cy="259749"/>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rot="-5400000">
                <a:off x="8542413" y="383594"/>
                <a:ext cx="299904" cy="25976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8"/>
            <p:cNvGrpSpPr/>
            <p:nvPr/>
          </p:nvGrpSpPr>
          <p:grpSpPr>
            <a:xfrm flipH="1" rot="5400000">
              <a:off x="1545550" y="2889903"/>
              <a:ext cx="1478792" cy="4004488"/>
              <a:chOff x="-206225" y="1111253"/>
              <a:chExt cx="1478792" cy="4004488"/>
            </a:xfrm>
          </p:grpSpPr>
          <p:sp>
            <p:nvSpPr>
              <p:cNvPr id="546" name="Google Shape;546;p8"/>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rot="-5400000">
                <a:off x="822018" y="493624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rot="-5400000">
                <a:off x="526915" y="1119924"/>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rot="-5400000">
                <a:off x="1481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rot="-5400000">
                <a:off x="980584" y="4671401"/>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rot="-5400000">
                <a:off x="656358" y="3651883"/>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rot="-5400000">
                <a:off x="656349" y="4163171"/>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 name="Google Shape;572;p8"/>
          <p:cNvGrpSpPr/>
          <p:nvPr/>
        </p:nvGrpSpPr>
        <p:grpSpPr>
          <a:xfrm>
            <a:off x="-1163786" y="-311708"/>
            <a:ext cx="10460037" cy="3721540"/>
            <a:chOff x="-1163786" y="-311708"/>
            <a:chExt cx="10460037" cy="3721540"/>
          </a:xfrm>
        </p:grpSpPr>
        <p:pic>
          <p:nvPicPr>
            <p:cNvPr id="573" name="Google Shape;573;p8"/>
            <p:cNvPicPr preferRelativeResize="0"/>
            <p:nvPr/>
          </p:nvPicPr>
          <p:blipFill rotWithShape="1">
            <a:blip r:embed="rId2">
              <a:alphaModFix/>
            </a:blip>
            <a:srcRect b="17294" l="0" r="0" t="12371"/>
            <a:stretch/>
          </p:blipFill>
          <p:spPr>
            <a:xfrm flipH="1" rot="5162155">
              <a:off x="-1571478" y="298172"/>
              <a:ext cx="3557085" cy="2501781"/>
            </a:xfrm>
            <a:prstGeom prst="rect">
              <a:avLst/>
            </a:prstGeom>
            <a:noFill/>
            <a:ln>
              <a:noFill/>
            </a:ln>
          </p:spPr>
        </p:pic>
        <p:pic>
          <p:nvPicPr>
            <p:cNvPr id="574" name="Google Shape;574;p8"/>
            <p:cNvPicPr preferRelativeResize="0"/>
            <p:nvPr/>
          </p:nvPicPr>
          <p:blipFill rotWithShape="1">
            <a:blip r:embed="rId3">
              <a:alphaModFix/>
            </a:blip>
            <a:srcRect b="8185" l="21515" r="30242" t="11564"/>
            <a:stretch/>
          </p:blipFill>
          <p:spPr>
            <a:xfrm rot="9331888">
              <a:off x="8035448" y="210083"/>
              <a:ext cx="970150" cy="161382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5" name="Shape 575"/>
        <p:cNvGrpSpPr/>
        <p:nvPr/>
      </p:nvGrpSpPr>
      <p:grpSpPr>
        <a:xfrm>
          <a:off x="0" y="0"/>
          <a:ext cx="0" cy="0"/>
          <a:chOff x="0" y="0"/>
          <a:chExt cx="0" cy="0"/>
        </a:xfrm>
      </p:grpSpPr>
      <p:sp>
        <p:nvSpPr>
          <p:cNvPr id="576" name="Google Shape;576;p9"/>
          <p:cNvSpPr txBox="1"/>
          <p:nvPr>
            <p:ph type="title"/>
          </p:nvPr>
        </p:nvSpPr>
        <p:spPr>
          <a:xfrm>
            <a:off x="720000" y="1795275"/>
            <a:ext cx="4294800" cy="171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4000"/>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sp>
        <p:nvSpPr>
          <p:cNvPr id="577" name="Google Shape;577;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578" name="Google Shape;578;p9"/>
          <p:cNvGrpSpPr/>
          <p:nvPr/>
        </p:nvGrpSpPr>
        <p:grpSpPr>
          <a:xfrm flipH="1">
            <a:off x="-261397" y="-122057"/>
            <a:ext cx="9474926" cy="5773556"/>
            <a:chOff x="169576" y="-122057"/>
            <a:chExt cx="9474926" cy="5773556"/>
          </a:xfrm>
        </p:grpSpPr>
        <p:grpSp>
          <p:nvGrpSpPr>
            <p:cNvPr id="579" name="Google Shape;579;p9"/>
            <p:cNvGrpSpPr/>
            <p:nvPr/>
          </p:nvGrpSpPr>
          <p:grpSpPr>
            <a:xfrm rot="-5400000">
              <a:off x="6959583" y="2966579"/>
              <a:ext cx="1596342" cy="3773497"/>
              <a:chOff x="-206225" y="1551945"/>
              <a:chExt cx="1596342" cy="3773497"/>
            </a:xfrm>
          </p:grpSpPr>
          <p:sp>
            <p:nvSpPr>
              <p:cNvPr id="580" name="Google Shape;580;p9"/>
              <p:cNvSpPr/>
              <p:nvPr/>
            </p:nvSpPr>
            <p:spPr>
              <a:xfrm rot="-5400000">
                <a:off x="509098" y="3907531"/>
                <a:ext cx="312916" cy="271034"/>
              </a:xfrm>
              <a:custGeom>
                <a:rect b="b" l="l" r="r" t="t"/>
                <a:pathLst>
                  <a:path extrusionOk="0" h="16534" w="19089">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rot="-5400000">
                <a:off x="509090" y="4418819"/>
                <a:ext cx="312933" cy="271034"/>
              </a:xfrm>
              <a:custGeom>
                <a:rect b="b" l="l" r="r" t="t"/>
                <a:pathLst>
                  <a:path extrusionOk="0" h="16534" w="19090">
                    <a:moveTo>
                      <a:pt x="4742" y="0"/>
                    </a:moveTo>
                    <a:lnTo>
                      <a:pt x="1" y="8235"/>
                    </a:lnTo>
                    <a:lnTo>
                      <a:pt x="4742" y="16534"/>
                    </a:lnTo>
                    <a:lnTo>
                      <a:pt x="14288" y="16534"/>
                    </a:lnTo>
                    <a:lnTo>
                      <a:pt x="19089" y="8235"/>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rot="-5400000">
                <a:off x="890093" y="4915793"/>
                <a:ext cx="192251" cy="166745"/>
              </a:xfrm>
              <a:custGeom>
                <a:rect b="b" l="l" r="r" t="t"/>
                <a:pathLst>
                  <a:path extrusionOk="0" h="10172" w="11728">
                    <a:moveTo>
                      <a:pt x="2935" y="1"/>
                    </a:moveTo>
                    <a:lnTo>
                      <a:pt x="0" y="5116"/>
                    </a:lnTo>
                    <a:lnTo>
                      <a:pt x="2935" y="10171"/>
                    </a:lnTo>
                    <a:lnTo>
                      <a:pt x="8798" y="10171"/>
                    </a:lnTo>
                    <a:lnTo>
                      <a:pt x="11728" y="5116"/>
                    </a:lnTo>
                    <a:lnTo>
                      <a:pt x="8798"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rot="-5400000">
                <a:off x="527393" y="2616568"/>
                <a:ext cx="125829" cy="109387"/>
              </a:xfrm>
              <a:custGeom>
                <a:rect b="b" l="l" r="r" t="t"/>
                <a:pathLst>
                  <a:path extrusionOk="0" h="6673" w="7676">
                    <a:moveTo>
                      <a:pt x="1872" y="1"/>
                    </a:moveTo>
                    <a:lnTo>
                      <a:pt x="0" y="3369"/>
                    </a:lnTo>
                    <a:lnTo>
                      <a:pt x="1872" y="6673"/>
                    </a:lnTo>
                    <a:lnTo>
                      <a:pt x="5739" y="6673"/>
                    </a:lnTo>
                    <a:lnTo>
                      <a:pt x="7675" y="3369"/>
                    </a:lnTo>
                    <a:lnTo>
                      <a:pt x="5739"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rot="-5400000">
                <a:off x="681815" y="3512799"/>
                <a:ext cx="126812" cy="109469"/>
              </a:xfrm>
              <a:custGeom>
                <a:rect b="b" l="l" r="r" t="t"/>
                <a:pathLst>
                  <a:path extrusionOk="0" h="6678" w="7736">
                    <a:moveTo>
                      <a:pt x="1937" y="1"/>
                    </a:moveTo>
                    <a:lnTo>
                      <a:pt x="0" y="3309"/>
                    </a:lnTo>
                    <a:lnTo>
                      <a:pt x="1937" y="6678"/>
                    </a:lnTo>
                    <a:lnTo>
                      <a:pt x="5804" y="6678"/>
                    </a:lnTo>
                    <a:lnTo>
                      <a:pt x="7735" y="3309"/>
                    </a:lnTo>
                    <a:lnTo>
                      <a:pt x="5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rot="-5400000">
                <a:off x="81055" y="1560616"/>
                <a:ext cx="126829" cy="109486"/>
              </a:xfrm>
              <a:custGeom>
                <a:rect b="b" l="l" r="r" t="t"/>
                <a:pathLst>
                  <a:path extrusionOk="0" h="6679" w="7737">
                    <a:moveTo>
                      <a:pt x="1932" y="1"/>
                    </a:moveTo>
                    <a:lnTo>
                      <a:pt x="1" y="3369"/>
                    </a:lnTo>
                    <a:lnTo>
                      <a:pt x="1932" y="6678"/>
                    </a:lnTo>
                    <a:lnTo>
                      <a:pt x="5800" y="6678"/>
                    </a:lnTo>
                    <a:lnTo>
                      <a:pt x="7736" y="3369"/>
                    </a:lnTo>
                    <a:lnTo>
                      <a:pt x="5800" y="1"/>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rot="-5400000">
                <a:off x="224321" y="4322728"/>
                <a:ext cx="192251" cy="166663"/>
              </a:xfrm>
              <a:custGeom>
                <a:rect b="b" l="l" r="r" t="t"/>
                <a:pathLst>
                  <a:path extrusionOk="0" h="10167" w="11728">
                    <a:moveTo>
                      <a:pt x="2935" y="1"/>
                    </a:moveTo>
                    <a:lnTo>
                      <a:pt x="0" y="5051"/>
                    </a:lnTo>
                    <a:lnTo>
                      <a:pt x="2935" y="10166"/>
                    </a:lnTo>
                    <a:lnTo>
                      <a:pt x="8798" y="10166"/>
                    </a:lnTo>
                    <a:lnTo>
                      <a:pt x="11728" y="5051"/>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rot="-5400000">
                <a:off x="169496" y="2232008"/>
                <a:ext cx="193317" cy="166663"/>
              </a:xfrm>
              <a:custGeom>
                <a:rect b="b" l="l" r="r" t="t"/>
                <a:pathLst>
                  <a:path extrusionOk="0" h="10167" w="11793">
                    <a:moveTo>
                      <a:pt x="2934" y="1"/>
                    </a:moveTo>
                    <a:lnTo>
                      <a:pt x="0" y="5116"/>
                    </a:lnTo>
                    <a:lnTo>
                      <a:pt x="2934" y="10166"/>
                    </a:lnTo>
                    <a:lnTo>
                      <a:pt x="8798" y="10166"/>
                    </a:lnTo>
                    <a:lnTo>
                      <a:pt x="11792" y="5116"/>
                    </a:lnTo>
                    <a:lnTo>
                      <a:pt x="879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rot="-5400000">
                <a:off x="417550" y="4845770"/>
                <a:ext cx="193333" cy="166646"/>
              </a:xfrm>
              <a:custGeom>
                <a:rect b="b" l="l" r="r" t="t"/>
                <a:pathLst>
                  <a:path extrusionOk="0" h="10166" w="11794">
                    <a:moveTo>
                      <a:pt x="2935" y="0"/>
                    </a:moveTo>
                    <a:lnTo>
                      <a:pt x="1" y="5115"/>
                    </a:lnTo>
                    <a:lnTo>
                      <a:pt x="2935" y="10166"/>
                    </a:lnTo>
                    <a:lnTo>
                      <a:pt x="8799" y="10166"/>
                    </a:lnTo>
                    <a:lnTo>
                      <a:pt x="11793" y="5115"/>
                    </a:lnTo>
                    <a:lnTo>
                      <a:pt x="8799"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rot="-5400000">
                <a:off x="48332" y="4723592"/>
                <a:ext cx="192251" cy="166646"/>
              </a:xfrm>
              <a:custGeom>
                <a:rect b="b" l="l" r="r" t="t"/>
                <a:pathLst>
                  <a:path extrusionOk="0" h="10166" w="11728">
                    <a:moveTo>
                      <a:pt x="2930" y="0"/>
                    </a:moveTo>
                    <a:lnTo>
                      <a:pt x="0" y="5050"/>
                    </a:lnTo>
                    <a:lnTo>
                      <a:pt x="2930" y="10166"/>
                    </a:lnTo>
                    <a:lnTo>
                      <a:pt x="8794" y="10166"/>
                    </a:lnTo>
                    <a:lnTo>
                      <a:pt x="11728" y="5050"/>
                    </a:lnTo>
                    <a:lnTo>
                      <a:pt x="8794" y="0"/>
                    </a:ln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rot="-5400000">
                <a:off x="457375" y="1871494"/>
                <a:ext cx="192268" cy="166728"/>
              </a:xfrm>
              <a:custGeom>
                <a:rect b="b" l="l" r="r" t="t"/>
                <a:pathLst>
                  <a:path extrusionOk="0" h="10171" w="11729">
                    <a:moveTo>
                      <a:pt x="2930" y="0"/>
                    </a:moveTo>
                    <a:lnTo>
                      <a:pt x="1" y="5055"/>
                    </a:lnTo>
                    <a:lnTo>
                      <a:pt x="2930" y="10171"/>
                    </a:lnTo>
                    <a:lnTo>
                      <a:pt x="8794" y="10171"/>
                    </a:lnTo>
                    <a:lnTo>
                      <a:pt x="11728" y="5055"/>
                    </a:lnTo>
                    <a:lnTo>
                      <a:pt x="8794"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rot="-5400000">
                <a:off x="67336" y="2629290"/>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rot="-5400000">
                <a:off x="-227699" y="3652415"/>
                <a:ext cx="312916" cy="269968"/>
              </a:xfrm>
              <a:custGeom>
                <a:rect b="b" l="l" r="r" t="t"/>
                <a:pathLst>
                  <a:path extrusionOk="0" h="16469" w="19089">
                    <a:moveTo>
                      <a:pt x="4806" y="0"/>
                    </a:moveTo>
                    <a:lnTo>
                      <a:pt x="1" y="8234"/>
                    </a:lnTo>
                    <a:lnTo>
                      <a:pt x="4806" y="16468"/>
                    </a:lnTo>
                    <a:lnTo>
                      <a:pt x="14288" y="16468"/>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rot="-5400000">
                <a:off x="1098134" y="4720526"/>
                <a:ext cx="312916" cy="271050"/>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rot="-5400000">
                <a:off x="361839" y="3651883"/>
                <a:ext cx="312916" cy="271034"/>
              </a:xfrm>
              <a:custGeom>
                <a:rect b="b" l="l" r="r" t="t"/>
                <a:pathLst>
                  <a:path extrusionOk="0" h="16534" w="19089">
                    <a:moveTo>
                      <a:pt x="4806" y="1"/>
                    </a:moveTo>
                    <a:lnTo>
                      <a:pt x="1" y="8235"/>
                    </a:lnTo>
                    <a:lnTo>
                      <a:pt x="4806" y="16534"/>
                    </a:lnTo>
                    <a:lnTo>
                      <a:pt x="14288" y="16534"/>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rot="-5400000">
                <a:off x="67336" y="3140586"/>
                <a:ext cx="312916" cy="271034"/>
              </a:xfrm>
              <a:custGeom>
                <a:rect b="b" l="l" r="r" t="t"/>
                <a:pathLst>
                  <a:path extrusionOk="0" h="16534" w="19089">
                    <a:moveTo>
                      <a:pt x="4806" y="0"/>
                    </a:moveTo>
                    <a:lnTo>
                      <a:pt x="1" y="8235"/>
                    </a:lnTo>
                    <a:lnTo>
                      <a:pt x="4806" y="16534"/>
                    </a:lnTo>
                    <a:lnTo>
                      <a:pt x="14348" y="16534"/>
                    </a:lnTo>
                    <a:lnTo>
                      <a:pt x="19089" y="8235"/>
                    </a:lnTo>
                    <a:lnTo>
                      <a:pt x="14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rot="-5400000">
                <a:off x="-80456" y="3908064"/>
                <a:ext cx="312916" cy="269968"/>
              </a:xfrm>
              <a:custGeom>
                <a:rect b="b" l="l" r="r" t="t"/>
                <a:pathLst>
                  <a:path extrusionOk="0" h="16469" w="19089">
                    <a:moveTo>
                      <a:pt x="4742" y="1"/>
                    </a:moveTo>
                    <a:lnTo>
                      <a:pt x="1" y="8235"/>
                    </a:lnTo>
                    <a:lnTo>
                      <a:pt x="4742" y="16469"/>
                    </a:lnTo>
                    <a:lnTo>
                      <a:pt x="14288" y="16469"/>
                    </a:lnTo>
                    <a:lnTo>
                      <a:pt x="19089" y="8235"/>
                    </a:lnTo>
                    <a:lnTo>
                      <a:pt x="14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rot="-5400000">
                <a:off x="214596" y="3907531"/>
                <a:ext cx="312916" cy="271034"/>
              </a:xfrm>
              <a:custGeom>
                <a:rect b="b" l="l" r="r" t="t"/>
                <a:pathLst>
                  <a:path extrusionOk="0" h="16534" w="19089">
                    <a:moveTo>
                      <a:pt x="4742" y="0"/>
                    </a:moveTo>
                    <a:lnTo>
                      <a:pt x="1" y="8234"/>
                    </a:lnTo>
                    <a:lnTo>
                      <a:pt x="4742" y="16533"/>
                    </a:lnTo>
                    <a:lnTo>
                      <a:pt x="14288" y="16533"/>
                    </a:lnTo>
                    <a:lnTo>
                      <a:pt x="19089" y="8234"/>
                    </a:lnTo>
                    <a:lnTo>
                      <a:pt x="14288" y="0"/>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rot="-5400000">
                <a:off x="-80456" y="3396767"/>
                <a:ext cx="312916" cy="269968"/>
              </a:xfrm>
              <a:custGeom>
                <a:rect b="b" l="l" r="r" t="t"/>
                <a:pathLst>
                  <a:path extrusionOk="0" h="16469" w="19089">
                    <a:moveTo>
                      <a:pt x="4806" y="1"/>
                    </a:moveTo>
                    <a:lnTo>
                      <a:pt x="1" y="8235"/>
                    </a:lnTo>
                    <a:lnTo>
                      <a:pt x="4806" y="16469"/>
                    </a:lnTo>
                    <a:lnTo>
                      <a:pt x="14288" y="16469"/>
                    </a:lnTo>
                    <a:lnTo>
                      <a:pt x="19089" y="8235"/>
                    </a:lnTo>
                    <a:lnTo>
                      <a:pt x="14288" y="1"/>
                    </a:lnTo>
                    <a:close/>
                  </a:path>
                </a:pathLst>
              </a:cu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rot="-5400000">
                <a:off x="178283" y="4611058"/>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rot="-5400000">
                <a:off x="233899" y="5033458"/>
                <a:ext cx="312933" cy="271034"/>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rot="-5400000">
                <a:off x="803601" y="4418811"/>
                <a:ext cx="312933" cy="271050"/>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rot="-5400000">
                <a:off x="361839" y="3140586"/>
                <a:ext cx="312916" cy="271034"/>
              </a:xfrm>
              <a:custGeom>
                <a:rect b="b" l="l" r="r" t="t"/>
                <a:pathLst>
                  <a:path extrusionOk="0" h="16534" w="19089">
                    <a:moveTo>
                      <a:pt x="4806" y="1"/>
                    </a:moveTo>
                    <a:lnTo>
                      <a:pt x="1" y="8235"/>
                    </a:lnTo>
                    <a:lnTo>
                      <a:pt x="4806" y="16534"/>
                    </a:lnTo>
                    <a:lnTo>
                      <a:pt x="14348" y="16534"/>
                    </a:lnTo>
                    <a:lnTo>
                      <a:pt x="19089" y="8235"/>
                    </a:lnTo>
                    <a:lnTo>
                      <a:pt x="1434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rot="-5400000">
                <a:off x="214596" y="2884938"/>
                <a:ext cx="312916" cy="271034"/>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rot="-5400000">
                <a:off x="214596" y="3396234"/>
                <a:ext cx="312916" cy="271034"/>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rot="-5400000">
                <a:off x="-227699" y="3141119"/>
                <a:ext cx="312916" cy="269968"/>
              </a:xfrm>
              <a:custGeom>
                <a:rect b="b" l="l" r="r" t="t"/>
                <a:pathLst>
                  <a:path extrusionOk="0" h="16469" w="19089">
                    <a:moveTo>
                      <a:pt x="4806" y="0"/>
                    </a:moveTo>
                    <a:lnTo>
                      <a:pt x="1" y="8234"/>
                    </a:lnTo>
                    <a:lnTo>
                      <a:pt x="4806" y="16468"/>
                    </a:lnTo>
                    <a:lnTo>
                      <a:pt x="14348" y="16468"/>
                    </a:lnTo>
                    <a:lnTo>
                      <a:pt x="19089" y="8234"/>
                    </a:lnTo>
                    <a:lnTo>
                      <a:pt x="14348"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9"/>
            <p:cNvGrpSpPr/>
            <p:nvPr/>
          </p:nvGrpSpPr>
          <p:grpSpPr>
            <a:xfrm rot="-696">
              <a:off x="169576" y="-121861"/>
              <a:ext cx="1929403" cy="1026442"/>
              <a:chOff x="1489774" y="1713050"/>
              <a:chExt cx="3908048" cy="2079502"/>
            </a:xfrm>
          </p:grpSpPr>
          <p:sp>
            <p:nvSpPr>
              <p:cNvPr id="607" name="Google Shape;607;p9"/>
              <p:cNvSpPr/>
              <p:nvPr/>
            </p:nvSpPr>
            <p:spPr>
              <a:xfrm>
                <a:off x="1489774" y="3455720"/>
                <a:ext cx="390465" cy="336832"/>
              </a:xfrm>
              <a:custGeom>
                <a:rect b="b" l="l" r="r" t="t"/>
                <a:pathLst>
                  <a:path extrusionOk="0" h="16469" w="19089">
                    <a:moveTo>
                      <a:pt x="4806" y="0"/>
                    </a:moveTo>
                    <a:lnTo>
                      <a:pt x="1" y="8234"/>
                    </a:lnTo>
                    <a:lnTo>
                      <a:pt x="4806" y="16469"/>
                    </a:lnTo>
                    <a:lnTo>
                      <a:pt x="14288" y="16469"/>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4920573" y="1859189"/>
                <a:ext cx="477250" cy="411750"/>
              </a:xfrm>
              <a:custGeom>
                <a:rect b="b" l="l" r="r" t="t"/>
                <a:pathLst>
                  <a:path extrusionOk="0" h="16470"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4057943" y="2725201"/>
                <a:ext cx="477225" cy="411725"/>
              </a:xfrm>
              <a:custGeom>
                <a:rect b="b" l="l" r="r" t="t"/>
                <a:pathLst>
                  <a:path extrusionOk="0" h="16469" w="19089">
                    <a:moveTo>
                      <a:pt x="4806" y="1"/>
                    </a:moveTo>
                    <a:lnTo>
                      <a:pt x="1" y="8235"/>
                    </a:lnTo>
                    <a:lnTo>
                      <a:pt x="4806" y="16469"/>
                    </a:lnTo>
                    <a:lnTo>
                      <a:pt x="14348" y="16469"/>
                    </a:lnTo>
                    <a:lnTo>
                      <a:pt x="19089" y="8235"/>
                    </a:lnTo>
                    <a:lnTo>
                      <a:pt x="1434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3276700" y="2611300"/>
                <a:ext cx="477225" cy="413375"/>
              </a:xfrm>
              <a:custGeom>
                <a:rect b="b" l="l" r="r" t="t"/>
                <a:pathLst>
                  <a:path extrusionOk="0" h="16535" w="19089">
                    <a:moveTo>
                      <a:pt x="4806" y="1"/>
                    </a:moveTo>
                    <a:lnTo>
                      <a:pt x="1" y="8300"/>
                    </a:lnTo>
                    <a:lnTo>
                      <a:pt x="4806" y="16534"/>
                    </a:lnTo>
                    <a:lnTo>
                      <a:pt x="14288" y="16534"/>
                    </a:lnTo>
                    <a:lnTo>
                      <a:pt x="19089" y="8300"/>
                    </a:lnTo>
                    <a:lnTo>
                      <a:pt x="14288"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2496950" y="2611300"/>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2107075" y="2837500"/>
                <a:ext cx="477250" cy="411725"/>
              </a:xfrm>
              <a:custGeom>
                <a:rect b="b" l="l" r="r" t="t"/>
                <a:pathLst>
                  <a:path extrusionOk="0" h="16469" w="19090">
                    <a:moveTo>
                      <a:pt x="4742" y="1"/>
                    </a:moveTo>
                    <a:lnTo>
                      <a:pt x="1" y="8235"/>
                    </a:lnTo>
                    <a:lnTo>
                      <a:pt x="4742" y="16469"/>
                    </a:lnTo>
                    <a:lnTo>
                      <a:pt x="14288" y="16469"/>
                    </a:lnTo>
                    <a:lnTo>
                      <a:pt x="19089" y="8235"/>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1717200" y="2611300"/>
                <a:ext cx="475750" cy="413375"/>
              </a:xfrm>
              <a:custGeom>
                <a:rect b="b" l="l" r="r" t="t"/>
                <a:pathLst>
                  <a:path extrusionOk="0" h="16535" w="19030">
                    <a:moveTo>
                      <a:pt x="4742" y="1"/>
                    </a:moveTo>
                    <a:lnTo>
                      <a:pt x="1" y="8300"/>
                    </a:lnTo>
                    <a:lnTo>
                      <a:pt x="4742" y="16534"/>
                    </a:lnTo>
                    <a:lnTo>
                      <a:pt x="14288" y="16534"/>
                    </a:lnTo>
                    <a:lnTo>
                      <a:pt x="19029" y="8300"/>
                    </a:lnTo>
                    <a:lnTo>
                      <a:pt x="14288" y="1"/>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3666575" y="2386750"/>
                <a:ext cx="477225" cy="413350"/>
              </a:xfrm>
              <a:custGeom>
                <a:rect b="b" l="l" r="r" t="t"/>
                <a:pathLst>
                  <a:path extrusionOk="0" h="16534" w="19089">
                    <a:moveTo>
                      <a:pt x="4806" y="0"/>
                    </a:moveTo>
                    <a:lnTo>
                      <a:pt x="1" y="8299"/>
                    </a:lnTo>
                    <a:lnTo>
                      <a:pt x="4806"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3276700" y="2162175"/>
                <a:ext cx="477225" cy="413350"/>
              </a:xfrm>
              <a:custGeom>
                <a:rect b="b" l="l" r="r" t="t"/>
                <a:pathLst>
                  <a:path extrusionOk="0" h="16534" w="19089">
                    <a:moveTo>
                      <a:pt x="4806" y="1"/>
                    </a:moveTo>
                    <a:lnTo>
                      <a:pt x="1" y="8300"/>
                    </a:lnTo>
                    <a:lnTo>
                      <a:pt x="4806" y="16534"/>
                    </a:lnTo>
                    <a:lnTo>
                      <a:pt x="14288" y="16534"/>
                    </a:lnTo>
                    <a:lnTo>
                      <a:pt x="19089" y="8300"/>
                    </a:lnTo>
                    <a:lnTo>
                      <a:pt x="14288" y="1"/>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2886825" y="2386750"/>
                <a:ext cx="477225" cy="413350"/>
              </a:xfrm>
              <a:custGeom>
                <a:rect b="b" l="l" r="r" t="t"/>
                <a:pathLst>
                  <a:path extrusionOk="0" h="16534" w="19089">
                    <a:moveTo>
                      <a:pt x="4742" y="0"/>
                    </a:moveTo>
                    <a:lnTo>
                      <a:pt x="1" y="8299"/>
                    </a:lnTo>
                    <a:lnTo>
                      <a:pt x="4742" y="16533"/>
                    </a:lnTo>
                    <a:lnTo>
                      <a:pt x="14288" y="16533"/>
                    </a:lnTo>
                    <a:lnTo>
                      <a:pt x="19089" y="8299"/>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3276700" y="1713050"/>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2496950" y="1713050"/>
                <a:ext cx="477250" cy="413350"/>
              </a:xfrm>
              <a:custGeom>
                <a:rect b="b" l="l" r="r" t="t"/>
                <a:pathLst>
                  <a:path extrusionOk="0" h="16534" w="19090">
                    <a:moveTo>
                      <a:pt x="4742" y="0"/>
                    </a:moveTo>
                    <a:lnTo>
                      <a:pt x="1" y="8234"/>
                    </a:lnTo>
                    <a:lnTo>
                      <a:pt x="4742" y="16533"/>
                    </a:lnTo>
                    <a:lnTo>
                      <a:pt x="14288" y="16533"/>
                    </a:lnTo>
                    <a:lnTo>
                      <a:pt x="19089" y="8234"/>
                    </a:lnTo>
                    <a:lnTo>
                      <a:pt x="1428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2107034" y="2386713"/>
                <a:ext cx="477250" cy="413375"/>
              </a:xfrm>
              <a:custGeom>
                <a:rect b="b" l="l" r="r" t="t"/>
                <a:pathLst>
                  <a:path extrusionOk="0" h="16535" w="19090">
                    <a:moveTo>
                      <a:pt x="4742" y="1"/>
                    </a:moveTo>
                    <a:lnTo>
                      <a:pt x="1" y="8300"/>
                    </a:lnTo>
                    <a:lnTo>
                      <a:pt x="4742" y="16534"/>
                    </a:lnTo>
                    <a:lnTo>
                      <a:pt x="14288" y="16534"/>
                    </a:lnTo>
                    <a:lnTo>
                      <a:pt x="19089" y="8300"/>
                    </a:lnTo>
                    <a:lnTo>
                      <a:pt x="14288" y="1"/>
                    </a:lnTo>
                    <a:close/>
                  </a:path>
                </a:pathLst>
              </a:custGeom>
              <a:solidFill>
                <a:srgbClr val="FFFFFF">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535195" y="2424561"/>
                <a:ext cx="477225" cy="413350"/>
              </a:xfrm>
              <a:custGeom>
                <a:rect b="b" l="l" r="r" t="t"/>
                <a:pathLst>
                  <a:path extrusionOk="0" h="16534" w="19089">
                    <a:moveTo>
                      <a:pt x="4806" y="0"/>
                    </a:moveTo>
                    <a:lnTo>
                      <a:pt x="1" y="8234"/>
                    </a:lnTo>
                    <a:lnTo>
                      <a:pt x="4806" y="16533"/>
                    </a:lnTo>
                    <a:lnTo>
                      <a:pt x="14348" y="16533"/>
                    </a:lnTo>
                    <a:lnTo>
                      <a:pt x="19089" y="8234"/>
                    </a:lnTo>
                    <a:lnTo>
                      <a:pt x="14348" y="0"/>
                    </a:lnTo>
                    <a:close/>
                  </a:path>
                </a:pathLst>
              </a:custGeom>
              <a:solidFill>
                <a:srgbClr val="F8F8F8">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3955770" y="1937618"/>
                <a:ext cx="477225" cy="413350"/>
              </a:xfrm>
              <a:custGeom>
                <a:rect b="b" l="l" r="r" t="t"/>
                <a:pathLst>
                  <a:path extrusionOk="0" h="16534" w="19089">
                    <a:moveTo>
                      <a:pt x="4806" y="0"/>
                    </a:moveTo>
                    <a:lnTo>
                      <a:pt x="1" y="8234"/>
                    </a:lnTo>
                    <a:lnTo>
                      <a:pt x="4806" y="16533"/>
                    </a:lnTo>
                    <a:lnTo>
                      <a:pt x="14288" y="16533"/>
                    </a:lnTo>
                    <a:lnTo>
                      <a:pt x="19089" y="8234"/>
                    </a:lnTo>
                    <a:lnTo>
                      <a:pt x="14288" y="0"/>
                    </a:lnTo>
                    <a:close/>
                  </a:path>
                </a:pathLst>
              </a:custGeom>
              <a:solidFill>
                <a:srgbClr val="F8F8F8">
                  <a:alpha val="9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22" name="Google Shape;622;p9"/>
          <p:cNvPicPr preferRelativeResize="0"/>
          <p:nvPr/>
        </p:nvPicPr>
        <p:blipFill rotWithShape="1">
          <a:blip r:embed="rId2">
            <a:alphaModFix/>
          </a:blip>
          <a:srcRect b="27092" l="0" r="0" t="0"/>
          <a:stretch/>
        </p:blipFill>
        <p:spPr>
          <a:xfrm flipH="1" rot="-5399901">
            <a:off x="8191090" y="257279"/>
            <a:ext cx="1037800" cy="75664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3" name="Shape 623"/>
        <p:cNvGrpSpPr/>
        <p:nvPr/>
      </p:nvGrpSpPr>
      <p:grpSpPr>
        <a:xfrm>
          <a:off x="0" y="0"/>
          <a:ext cx="0" cy="0"/>
          <a:chOff x="0" y="0"/>
          <a:chExt cx="0" cy="0"/>
        </a:xfrm>
      </p:grpSpPr>
      <p:sp>
        <p:nvSpPr>
          <p:cNvPr id="624" name="Google Shape;624;p10"/>
          <p:cNvSpPr/>
          <p:nvPr>
            <p:ph idx="2" type="pic"/>
          </p:nvPr>
        </p:nvSpPr>
        <p:spPr>
          <a:xfrm>
            <a:off x="0" y="0"/>
            <a:ext cx="9144000" cy="5143500"/>
          </a:xfrm>
          <a:prstGeom prst="rect">
            <a:avLst/>
          </a:prstGeom>
          <a:noFill/>
          <a:ln>
            <a:noFill/>
          </a:ln>
        </p:spPr>
      </p:sp>
      <p:sp>
        <p:nvSpPr>
          <p:cNvPr id="625" name="Google Shape;625;p10"/>
          <p:cNvSpPr txBox="1"/>
          <p:nvPr>
            <p:ph type="title"/>
          </p:nvPr>
        </p:nvSpPr>
        <p:spPr>
          <a:xfrm>
            <a:off x="713225" y="3615425"/>
            <a:ext cx="3217200" cy="9933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1pPr>
            <a:lvl2pPr lvl="1"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2pPr>
            <a:lvl3pPr lvl="2"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3pPr>
            <a:lvl4pPr lvl="3"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4pPr>
            <a:lvl5pPr lvl="4"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5pPr>
            <a:lvl6pPr lvl="5"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6pPr>
            <a:lvl7pPr lvl="6"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7pPr>
            <a:lvl8pPr lvl="7"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8pPr>
            <a:lvl9pPr lvl="8" rtl="0" algn="ctr">
              <a:spcBef>
                <a:spcPts val="0"/>
              </a:spcBef>
              <a:spcAft>
                <a:spcPts val="0"/>
              </a:spcAft>
              <a:buClr>
                <a:schemeClr val="dk1"/>
              </a:buClr>
              <a:buSzPts val="3000"/>
              <a:buFont typeface="Archivo SemiBold"/>
              <a:buNone/>
              <a:defRPr sz="3000">
                <a:solidFill>
                  <a:schemeClr val="dk1"/>
                </a:solidFill>
                <a:latin typeface="Archivo SemiBold"/>
                <a:ea typeface="Archivo SemiBold"/>
                <a:cs typeface="Archivo SemiBold"/>
                <a:sym typeface="Archivo SemiBold"/>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indent="-317500" lvl="1" marL="9144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indent="-317500" lvl="2" marL="13716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indent="-317500" lvl="3" marL="18288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indent="-317500" lvl="4" marL="22860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indent="-317500" lvl="5" marL="27432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indent="-317500" lvl="6" marL="32004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indent="-317500" lvl="7" marL="36576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indent="-317500" lvl="8" marL="41148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32"/>
          <p:cNvSpPr txBox="1"/>
          <p:nvPr>
            <p:ph type="ctrTitle"/>
          </p:nvPr>
        </p:nvSpPr>
        <p:spPr>
          <a:xfrm>
            <a:off x="1194075" y="661925"/>
            <a:ext cx="6690300" cy="2460300"/>
          </a:xfrm>
          <a:prstGeom prst="rect">
            <a:avLst/>
          </a:prstGeom>
          <a:solidFill>
            <a:schemeClr val="lt1"/>
          </a:solidFill>
          <a:ln cap="flat" cmpd="sng" w="38100">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Wisconsin Breast Cancer Diagnosis Analysis</a:t>
            </a:r>
            <a:endParaRPr/>
          </a:p>
        </p:txBody>
      </p:sp>
      <p:sp>
        <p:nvSpPr>
          <p:cNvPr id="1781" name="Google Shape;1781;p32"/>
          <p:cNvSpPr txBox="1"/>
          <p:nvPr>
            <p:ph idx="1" type="subTitle"/>
          </p:nvPr>
        </p:nvSpPr>
        <p:spPr>
          <a:xfrm>
            <a:off x="2039100" y="4861800"/>
            <a:ext cx="5065800" cy="281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6000"/>
              </a:lnSpc>
              <a:spcBef>
                <a:spcPts val="0"/>
              </a:spcBef>
              <a:spcAft>
                <a:spcPts val="0"/>
              </a:spcAft>
              <a:buNone/>
            </a:pPr>
            <a:r>
              <a:rPr b="1" lang="en">
                <a:latin typeface="Manrope"/>
                <a:ea typeface="Manrope"/>
                <a:cs typeface="Manrope"/>
                <a:sym typeface="Manrope"/>
              </a:rPr>
              <a:t>Analysis </a:t>
            </a:r>
            <a:r>
              <a:rPr b="1" lang="en">
                <a:latin typeface="Manrope"/>
                <a:ea typeface="Manrope"/>
                <a:cs typeface="Manrope"/>
                <a:sym typeface="Manrope"/>
              </a:rPr>
              <a:t>by: Om Gor, Matt Khosrowabadi, </a:t>
            </a:r>
            <a:r>
              <a:rPr b="1" lang="en">
                <a:latin typeface="Manrope"/>
                <a:ea typeface="Manrope"/>
                <a:cs typeface="Manrope"/>
                <a:sym typeface="Manrope"/>
              </a:rPr>
              <a:t>Svetlana Voda</a:t>
            </a:r>
            <a:endParaRPr/>
          </a:p>
        </p:txBody>
      </p:sp>
      <p:pic>
        <p:nvPicPr>
          <p:cNvPr id="1782" name="Google Shape;1782;p32"/>
          <p:cNvPicPr preferRelativeResize="0"/>
          <p:nvPr/>
        </p:nvPicPr>
        <p:blipFill rotWithShape="1">
          <a:blip r:embed="rId3">
            <a:alphaModFix/>
          </a:blip>
          <a:srcRect b="7154" l="2381" r="0" t="7673"/>
          <a:stretch/>
        </p:blipFill>
        <p:spPr>
          <a:xfrm>
            <a:off x="3728875" y="3083824"/>
            <a:ext cx="1620699" cy="1716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41"/>
          <p:cNvSpPr txBox="1"/>
          <p:nvPr>
            <p:ph type="title"/>
          </p:nvPr>
        </p:nvSpPr>
        <p:spPr>
          <a:xfrm>
            <a:off x="720000" y="469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Vector Machine (Linear)</a:t>
            </a:r>
            <a:endParaRPr/>
          </a:p>
        </p:txBody>
      </p:sp>
      <p:sp>
        <p:nvSpPr>
          <p:cNvPr id="1855" name="Google Shape;1855;p41"/>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56" name="Google Shape;1856;p41"/>
          <p:cNvSpPr txBox="1"/>
          <p:nvPr/>
        </p:nvSpPr>
        <p:spPr>
          <a:xfrm>
            <a:off x="570600" y="1289925"/>
            <a:ext cx="4001400" cy="35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Objective</a:t>
            </a:r>
            <a:r>
              <a:rPr lang="en" sz="1300">
                <a:solidFill>
                  <a:schemeClr val="dk1"/>
                </a:solidFill>
                <a:latin typeface="Manrope"/>
                <a:ea typeface="Manrope"/>
                <a:cs typeface="Manrope"/>
                <a:sym typeface="Manrope"/>
              </a:rPr>
              <a:t>: Classify data using SVM, optimized using best kernel identification and hyperparameter fine tuning with features selected by </a:t>
            </a:r>
            <a:r>
              <a:rPr b="1" lang="en" sz="1300">
                <a:solidFill>
                  <a:schemeClr val="dk1"/>
                </a:solidFill>
                <a:latin typeface="Manrope"/>
                <a:ea typeface="Manrope"/>
                <a:cs typeface="Manrope"/>
                <a:sym typeface="Manrope"/>
              </a:rPr>
              <a:t>LASSO.</a:t>
            </a:r>
            <a:endParaRPr b="1"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Optimization:</a:t>
            </a:r>
            <a:endParaRPr b="1"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Used </a:t>
            </a:r>
            <a:r>
              <a:rPr b="1" lang="en" sz="1300">
                <a:solidFill>
                  <a:schemeClr val="dk1"/>
                </a:solidFill>
                <a:latin typeface="Manrope"/>
                <a:ea typeface="Manrope"/>
                <a:cs typeface="Manrope"/>
                <a:sym typeface="Manrope"/>
              </a:rPr>
              <a:t>10-fold cross validation</a:t>
            </a:r>
            <a:r>
              <a:rPr lang="en" sz="1300">
                <a:solidFill>
                  <a:schemeClr val="dk1"/>
                </a:solidFill>
                <a:latin typeface="Manrope"/>
                <a:ea typeface="Manrope"/>
                <a:cs typeface="Manrope"/>
                <a:sym typeface="Manrope"/>
              </a:rPr>
              <a:t> to find best parameters with best performance</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Best Kernel:</a:t>
            </a:r>
            <a:r>
              <a:rPr b="1" lang="en" sz="1300">
                <a:solidFill>
                  <a:schemeClr val="dk1"/>
                </a:solidFill>
                <a:latin typeface="Manrope"/>
                <a:ea typeface="Manrope"/>
                <a:cs typeface="Manrope"/>
                <a:sym typeface="Manrope"/>
              </a:rPr>
              <a:t> linear</a:t>
            </a:r>
            <a:r>
              <a:rPr lang="en" sz="1300">
                <a:solidFill>
                  <a:schemeClr val="dk1"/>
                </a:solidFill>
                <a:latin typeface="Manrope"/>
                <a:ea typeface="Manrope"/>
                <a:cs typeface="Manrope"/>
                <a:sym typeface="Manrope"/>
              </a:rPr>
              <a:t>, Parameters: </a:t>
            </a:r>
            <a:r>
              <a:rPr b="1" lang="en" sz="1300">
                <a:solidFill>
                  <a:schemeClr val="dk1"/>
                </a:solidFill>
                <a:latin typeface="Manrope"/>
                <a:ea typeface="Manrope"/>
                <a:cs typeface="Manrope"/>
                <a:sym typeface="Manrope"/>
              </a:rPr>
              <a:t>cost = 6</a:t>
            </a:r>
            <a:endParaRPr b="1"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Performance Metrics</a:t>
            </a:r>
            <a:r>
              <a:rPr lang="en" sz="1300">
                <a:solidFill>
                  <a:schemeClr val="dk1"/>
                </a:solidFill>
                <a:latin typeface="Manrope"/>
                <a:ea typeface="Manrope"/>
                <a:cs typeface="Manrope"/>
                <a:sym typeface="Manrope"/>
              </a:rPr>
              <a:t>: </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latin typeface="Manrope"/>
                <a:ea typeface="Manrope"/>
                <a:cs typeface="Manrope"/>
                <a:sym typeface="Manrope"/>
              </a:rPr>
              <a:t>Accuracy:</a:t>
            </a:r>
            <a:r>
              <a:rPr lang="en" sz="1300">
                <a:solidFill>
                  <a:srgbClr val="188038"/>
                </a:solidFill>
                <a:latin typeface="Manrope"/>
                <a:ea typeface="Manrope"/>
                <a:cs typeface="Manrope"/>
                <a:sym typeface="Manrope"/>
              </a:rPr>
              <a:t> </a:t>
            </a:r>
            <a:r>
              <a:rPr b="1" lang="en" sz="1300">
                <a:solidFill>
                  <a:srgbClr val="188038"/>
                </a:solidFill>
                <a:latin typeface="Manrope"/>
                <a:ea typeface="Manrope"/>
                <a:cs typeface="Manrope"/>
                <a:sym typeface="Manrope"/>
              </a:rPr>
              <a:t>0.9764706</a:t>
            </a:r>
            <a:endParaRPr b="1" sz="1300">
              <a:solidFill>
                <a:srgbClr val="188038"/>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Sensitivity (Recall) : 0.968254</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Precision: 0.968254 </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latin typeface="Manrope"/>
                <a:ea typeface="Manrope"/>
                <a:cs typeface="Manrope"/>
                <a:sym typeface="Manrope"/>
              </a:rPr>
              <a:t>F1- score:</a:t>
            </a:r>
            <a:r>
              <a:rPr b="1" lang="en" sz="1300">
                <a:solidFill>
                  <a:schemeClr val="dk1"/>
                </a:solidFill>
                <a:latin typeface="Manrope"/>
                <a:ea typeface="Manrope"/>
                <a:cs typeface="Manrope"/>
                <a:sym typeface="Manrope"/>
              </a:rPr>
              <a:t> </a:t>
            </a:r>
            <a:r>
              <a:rPr b="1" lang="en" sz="1300">
                <a:solidFill>
                  <a:srgbClr val="188038"/>
                </a:solidFill>
                <a:latin typeface="Manrope"/>
                <a:ea typeface="Manrope"/>
                <a:cs typeface="Manrope"/>
                <a:sym typeface="Manrope"/>
              </a:rPr>
              <a:t>0.968254</a:t>
            </a:r>
            <a:endParaRPr b="1" sz="1600">
              <a:solidFill>
                <a:srgbClr val="188038"/>
              </a:solidFill>
              <a:latin typeface="Manrope"/>
              <a:ea typeface="Manrope"/>
              <a:cs typeface="Manrope"/>
              <a:sym typeface="Manrope"/>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100">
              <a:solidFill>
                <a:schemeClr val="dk1"/>
              </a:solidFill>
            </a:endParaRPr>
          </a:p>
        </p:txBody>
      </p:sp>
      <p:pic>
        <p:nvPicPr>
          <p:cNvPr id="1857" name="Google Shape;1857;p41"/>
          <p:cNvPicPr preferRelativeResize="0"/>
          <p:nvPr/>
        </p:nvPicPr>
        <p:blipFill>
          <a:blip r:embed="rId3">
            <a:alphaModFix/>
          </a:blip>
          <a:stretch>
            <a:fillRect/>
          </a:stretch>
        </p:blipFill>
        <p:spPr>
          <a:xfrm>
            <a:off x="4661675" y="1219625"/>
            <a:ext cx="4161851" cy="37118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Vector Machine (Radial)</a:t>
            </a:r>
            <a:endParaRPr/>
          </a:p>
        </p:txBody>
      </p:sp>
      <p:sp>
        <p:nvSpPr>
          <p:cNvPr id="1863" name="Google Shape;1863;p42"/>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64" name="Google Shape;1864;p42"/>
          <p:cNvSpPr txBox="1"/>
          <p:nvPr/>
        </p:nvSpPr>
        <p:spPr>
          <a:xfrm>
            <a:off x="4829200" y="1219625"/>
            <a:ext cx="4345800" cy="3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Objective:</a:t>
            </a:r>
            <a:r>
              <a:rPr lang="en" sz="1300">
                <a:solidFill>
                  <a:schemeClr val="dk1"/>
                </a:solidFill>
                <a:latin typeface="Manrope"/>
                <a:ea typeface="Manrope"/>
                <a:cs typeface="Manrope"/>
                <a:sym typeface="Manrope"/>
              </a:rPr>
              <a:t> Classify data using </a:t>
            </a:r>
            <a:r>
              <a:rPr b="1" lang="en" sz="1300">
                <a:solidFill>
                  <a:schemeClr val="dk1"/>
                </a:solidFill>
                <a:latin typeface="Manrope"/>
                <a:ea typeface="Manrope"/>
                <a:cs typeface="Manrope"/>
                <a:sym typeface="Manrope"/>
              </a:rPr>
              <a:t>SVM</a:t>
            </a:r>
            <a:r>
              <a:rPr lang="en" sz="1300">
                <a:solidFill>
                  <a:schemeClr val="dk1"/>
                </a:solidFill>
                <a:latin typeface="Manrope"/>
                <a:ea typeface="Manrope"/>
                <a:cs typeface="Manrope"/>
                <a:sym typeface="Manrope"/>
              </a:rPr>
              <a:t>, optimized using best kernel identification and hyperparameter fine tuning with features selected by </a:t>
            </a:r>
            <a:r>
              <a:rPr b="1" lang="en" sz="1300">
                <a:solidFill>
                  <a:schemeClr val="dk1"/>
                </a:solidFill>
                <a:latin typeface="Manrope"/>
                <a:ea typeface="Manrope"/>
                <a:cs typeface="Manrope"/>
                <a:sym typeface="Manrope"/>
              </a:rPr>
              <a:t>LASSO</a:t>
            </a:r>
            <a:r>
              <a:rPr lang="en" sz="1300">
                <a:solidFill>
                  <a:schemeClr val="dk1"/>
                </a:solidFill>
                <a:latin typeface="Manrope"/>
                <a:ea typeface="Manrope"/>
                <a:cs typeface="Manrope"/>
                <a:sym typeface="Manrope"/>
              </a:rPr>
              <a:t>.</a:t>
            </a:r>
            <a:endParaRPr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Optimization:</a:t>
            </a:r>
            <a:endParaRPr b="1"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Used </a:t>
            </a:r>
            <a:r>
              <a:rPr b="1" lang="en" sz="1300">
                <a:solidFill>
                  <a:schemeClr val="dk1"/>
                </a:solidFill>
                <a:latin typeface="Manrope"/>
                <a:ea typeface="Manrope"/>
                <a:cs typeface="Manrope"/>
                <a:sym typeface="Manrope"/>
              </a:rPr>
              <a:t>10-fold cross validation</a:t>
            </a:r>
            <a:r>
              <a:rPr lang="en" sz="1300">
                <a:solidFill>
                  <a:schemeClr val="dk1"/>
                </a:solidFill>
                <a:latin typeface="Manrope"/>
                <a:ea typeface="Manrope"/>
                <a:cs typeface="Manrope"/>
                <a:sym typeface="Manrope"/>
              </a:rPr>
              <a:t> to find best parameters with best </a:t>
            </a:r>
            <a:r>
              <a:rPr lang="en" sz="1300">
                <a:solidFill>
                  <a:schemeClr val="dk1"/>
                </a:solidFill>
                <a:latin typeface="Manrope"/>
                <a:ea typeface="Manrope"/>
                <a:cs typeface="Manrope"/>
                <a:sym typeface="Manrope"/>
              </a:rPr>
              <a:t>performance</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Kernel: </a:t>
            </a:r>
            <a:r>
              <a:rPr b="1" lang="en" sz="1300">
                <a:solidFill>
                  <a:schemeClr val="dk1"/>
                </a:solidFill>
                <a:latin typeface="Manrope"/>
                <a:ea typeface="Manrope"/>
                <a:cs typeface="Manrope"/>
                <a:sym typeface="Manrope"/>
              </a:rPr>
              <a:t>Radial</a:t>
            </a:r>
            <a:r>
              <a:rPr lang="en" sz="1300">
                <a:solidFill>
                  <a:schemeClr val="dk1"/>
                </a:solidFill>
                <a:latin typeface="Manrope"/>
                <a:ea typeface="Manrope"/>
                <a:cs typeface="Manrope"/>
                <a:sym typeface="Manrope"/>
              </a:rPr>
              <a:t>, Parameters: </a:t>
            </a:r>
            <a:r>
              <a:rPr b="1" lang="en" sz="1300">
                <a:solidFill>
                  <a:schemeClr val="dk1"/>
                </a:solidFill>
                <a:latin typeface="Manrope"/>
                <a:ea typeface="Manrope"/>
                <a:cs typeface="Manrope"/>
                <a:sym typeface="Manrope"/>
              </a:rPr>
              <a:t>cost = 3, coef.0 = -1, gamma = 0.125</a:t>
            </a:r>
            <a:endParaRPr b="1"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Performance Metrics: </a:t>
            </a:r>
            <a:endParaRPr b="1"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Accuracy:</a:t>
            </a:r>
            <a:r>
              <a:rPr lang="en" sz="1300">
                <a:solidFill>
                  <a:srgbClr val="188038"/>
                </a:solidFill>
                <a:latin typeface="Manrope"/>
                <a:ea typeface="Manrope"/>
                <a:cs typeface="Manrope"/>
                <a:sym typeface="Manrope"/>
              </a:rPr>
              <a:t> </a:t>
            </a:r>
            <a:r>
              <a:rPr lang="en" sz="1300">
                <a:solidFill>
                  <a:schemeClr val="dk1"/>
                </a:solidFill>
                <a:latin typeface="Manrope"/>
                <a:ea typeface="Manrope"/>
                <a:cs typeface="Manrope"/>
                <a:sym typeface="Manrope"/>
              </a:rPr>
              <a:t>0.9705882</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Sensitivity (Recall) : 0.952381 </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Precision: 0.9677419</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F1- score: 0.96</a:t>
            </a:r>
            <a:endParaRPr sz="1600">
              <a:solidFill>
                <a:srgbClr val="188038"/>
              </a:solidFill>
              <a:latin typeface="Manrope"/>
              <a:ea typeface="Manrope"/>
              <a:cs typeface="Manrope"/>
              <a:sym typeface="Manrope"/>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100">
              <a:solidFill>
                <a:schemeClr val="dk1"/>
              </a:solidFill>
            </a:endParaRPr>
          </a:p>
        </p:txBody>
      </p:sp>
      <p:pic>
        <p:nvPicPr>
          <p:cNvPr id="1865" name="Google Shape;1865;p42"/>
          <p:cNvPicPr preferRelativeResize="0"/>
          <p:nvPr/>
        </p:nvPicPr>
        <p:blipFill>
          <a:blip r:embed="rId3">
            <a:alphaModFix/>
          </a:blip>
          <a:stretch>
            <a:fillRect/>
          </a:stretch>
        </p:blipFill>
        <p:spPr>
          <a:xfrm>
            <a:off x="550450" y="1219625"/>
            <a:ext cx="4161851" cy="37118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43"/>
          <p:cNvSpPr txBox="1"/>
          <p:nvPr>
            <p:ph type="title"/>
          </p:nvPr>
        </p:nvSpPr>
        <p:spPr>
          <a:xfrm>
            <a:off x="616925" y="125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1871" name="Google Shape;1871;p43"/>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72" name="Google Shape;1872;p43"/>
          <p:cNvSpPr txBox="1"/>
          <p:nvPr/>
        </p:nvSpPr>
        <p:spPr>
          <a:xfrm>
            <a:off x="1607275" y="698525"/>
            <a:ext cx="5832300" cy="132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rPr>
              <a:t>Optimization:</a:t>
            </a:r>
            <a:endParaRPr b="1" sz="1100">
              <a:solidFill>
                <a:schemeClr val="dk1"/>
              </a:solidFill>
            </a:endParaRPr>
          </a:p>
          <a:p>
            <a:pPr indent="-285750" lvl="0" marL="457200" rtl="0" algn="l">
              <a:lnSpc>
                <a:spcPct val="115000"/>
              </a:lnSpc>
              <a:spcBef>
                <a:spcPts val="0"/>
              </a:spcBef>
              <a:spcAft>
                <a:spcPts val="0"/>
              </a:spcAft>
              <a:buClr>
                <a:schemeClr val="dk1"/>
              </a:buClr>
              <a:buSzPts val="900"/>
              <a:buChar char="●"/>
            </a:pPr>
            <a:r>
              <a:rPr lang="en" sz="1100">
                <a:solidFill>
                  <a:schemeClr val="dk1"/>
                </a:solidFill>
                <a:latin typeface="Manrope"/>
                <a:ea typeface="Manrope"/>
                <a:cs typeface="Manrope"/>
                <a:sym typeface="Manrope"/>
              </a:rPr>
              <a:t>Used 10-fold cross validation to find best parameters with best performance</a:t>
            </a:r>
            <a:endParaRPr b="1" sz="9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Best Parameters: minsplit = 20, cp = 0.0001, and maxdepth = 5.</a:t>
            </a:r>
            <a:endParaRPr sz="1100">
              <a:solidFill>
                <a:schemeClr val="dk1"/>
              </a:solidFill>
            </a:endParaRPr>
          </a:p>
          <a:p>
            <a:pPr indent="0" lvl="0" marL="0" rtl="0" algn="l">
              <a:lnSpc>
                <a:spcPct val="100000"/>
              </a:lnSpc>
              <a:spcBef>
                <a:spcPts val="0"/>
              </a:spcBef>
              <a:spcAft>
                <a:spcPts val="0"/>
              </a:spcAft>
              <a:buNone/>
            </a:pPr>
            <a:r>
              <a:rPr b="1" lang="en" sz="1100">
                <a:solidFill>
                  <a:schemeClr val="dk1"/>
                </a:solidFill>
              </a:rPr>
              <a:t>Performance Metrics</a:t>
            </a:r>
            <a:r>
              <a:rPr lang="en" sz="1100">
                <a:solidFill>
                  <a:schemeClr val="dk1"/>
                </a:solidFill>
              </a:rPr>
              <a:t>: </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Accuracy: 0.9588235</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Sensitivity (Recall) : 0.9365079</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Precision: 0.9516129</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F1- score: 0.944</a:t>
            </a:r>
            <a:endParaRPr b="1">
              <a:solidFill>
                <a:srgbClr val="188038"/>
              </a:solidFill>
            </a:endParaRPr>
          </a:p>
        </p:txBody>
      </p:sp>
      <p:pic>
        <p:nvPicPr>
          <p:cNvPr id="1873" name="Google Shape;1873;p43"/>
          <p:cNvPicPr preferRelativeResize="0"/>
          <p:nvPr/>
        </p:nvPicPr>
        <p:blipFill>
          <a:blip r:embed="rId3">
            <a:alphaModFix/>
          </a:blip>
          <a:stretch>
            <a:fillRect/>
          </a:stretch>
        </p:blipFill>
        <p:spPr>
          <a:xfrm>
            <a:off x="374175" y="2343937"/>
            <a:ext cx="3586349" cy="2605538"/>
          </a:xfrm>
          <a:prstGeom prst="rect">
            <a:avLst/>
          </a:prstGeom>
          <a:noFill/>
          <a:ln>
            <a:noFill/>
          </a:ln>
        </p:spPr>
      </p:pic>
      <p:pic>
        <p:nvPicPr>
          <p:cNvPr id="1874" name="Google Shape;1874;p43"/>
          <p:cNvPicPr preferRelativeResize="0"/>
          <p:nvPr/>
        </p:nvPicPr>
        <p:blipFill>
          <a:blip r:embed="rId4">
            <a:alphaModFix/>
          </a:blip>
          <a:stretch>
            <a:fillRect/>
          </a:stretch>
        </p:blipFill>
        <p:spPr>
          <a:xfrm>
            <a:off x="4950012" y="2299100"/>
            <a:ext cx="3683264" cy="2650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Choosing the best Random Forest Model </a:t>
            </a:r>
            <a:endParaRPr/>
          </a:p>
        </p:txBody>
      </p:sp>
      <p:sp>
        <p:nvSpPr>
          <p:cNvPr id="1880" name="Google Shape;1880;p44"/>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1" name="Google Shape;1881;p44"/>
          <p:cNvSpPr txBox="1"/>
          <p:nvPr/>
        </p:nvSpPr>
        <p:spPr>
          <a:xfrm>
            <a:off x="667350" y="958050"/>
            <a:ext cx="6935700" cy="7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Objective</a:t>
            </a:r>
            <a:r>
              <a:rPr lang="en" sz="1100">
                <a:solidFill>
                  <a:schemeClr val="dk1"/>
                </a:solidFill>
              </a:rPr>
              <a:t>: Classify data using a random forest model, optimized using best model and hyperparameter fine tuning with features selected by lasso</a:t>
            </a:r>
            <a:r>
              <a:rPr b="1" lang="en" sz="1100">
                <a:solidFill>
                  <a:schemeClr val="dk1"/>
                </a:solidFill>
              </a:rPr>
              <a:t>. </a:t>
            </a:r>
            <a:r>
              <a:rPr lang="en" sz="1100">
                <a:solidFill>
                  <a:schemeClr val="dk1"/>
                </a:solidFill>
              </a:rPr>
              <a:t>These are the models before any tuning procedures have been done.</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Models: </a:t>
            </a:r>
            <a:r>
              <a:rPr lang="en" sz="1100">
                <a:solidFill>
                  <a:schemeClr val="dk1"/>
                </a:solidFill>
              </a:rPr>
              <a:t>Bagging (m=p), m = </a:t>
            </a:r>
            <a:r>
              <a:rPr lang="en" sz="1100">
                <a:solidFill>
                  <a:schemeClr val="dk1"/>
                </a:solidFill>
                <a:highlight>
                  <a:schemeClr val="lt1"/>
                </a:highlight>
              </a:rPr>
              <a:t>√p, and m = p/2</a:t>
            </a:r>
            <a:endParaRPr sz="1100">
              <a:solidFill>
                <a:schemeClr val="dk1"/>
              </a:solidFill>
              <a:latin typeface="Lato"/>
              <a:ea typeface="Lato"/>
              <a:cs typeface="Lato"/>
              <a:sym typeface="Lato"/>
            </a:endParaRPr>
          </a:p>
        </p:txBody>
      </p:sp>
      <p:pic>
        <p:nvPicPr>
          <p:cNvPr id="1882" name="Google Shape;1882;p44"/>
          <p:cNvPicPr preferRelativeResize="0"/>
          <p:nvPr/>
        </p:nvPicPr>
        <p:blipFill>
          <a:blip r:embed="rId3">
            <a:alphaModFix/>
          </a:blip>
          <a:stretch>
            <a:fillRect/>
          </a:stretch>
        </p:blipFill>
        <p:spPr>
          <a:xfrm>
            <a:off x="1786975" y="1974375"/>
            <a:ext cx="4898274" cy="306265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45"/>
          <p:cNvSpPr txBox="1"/>
          <p:nvPr>
            <p:ph type="title"/>
          </p:nvPr>
        </p:nvSpPr>
        <p:spPr>
          <a:xfrm>
            <a:off x="578850" y="439125"/>
            <a:ext cx="798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Random Forest Model: Bagging (m =p) </a:t>
            </a:r>
            <a:endParaRPr/>
          </a:p>
        </p:txBody>
      </p:sp>
      <p:sp>
        <p:nvSpPr>
          <p:cNvPr id="1888" name="Google Shape;1888;p45"/>
          <p:cNvSpPr txBox="1"/>
          <p:nvPr/>
        </p:nvSpPr>
        <p:spPr>
          <a:xfrm>
            <a:off x="502875" y="1603275"/>
            <a:ext cx="34077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anrope"/>
              <a:ea typeface="Manrope"/>
              <a:cs typeface="Manrope"/>
              <a:sym typeface="Manrope"/>
            </a:endParaRPr>
          </a:p>
        </p:txBody>
      </p:sp>
      <p:sp>
        <p:nvSpPr>
          <p:cNvPr id="1889" name="Google Shape;1889;p45"/>
          <p:cNvSpPr txBox="1"/>
          <p:nvPr/>
        </p:nvSpPr>
        <p:spPr>
          <a:xfrm>
            <a:off x="502875" y="1645000"/>
            <a:ext cx="3407700" cy="29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Optimization:</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After </a:t>
            </a:r>
            <a:r>
              <a:rPr lang="en" sz="1300">
                <a:solidFill>
                  <a:schemeClr val="dk1"/>
                </a:solidFill>
                <a:latin typeface="Manrope"/>
                <a:ea typeface="Manrope"/>
                <a:cs typeface="Manrope"/>
                <a:sym typeface="Manrope"/>
              </a:rPr>
              <a:t>using 10-fold cross validation we ended up finding best model with best performance to be the </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b="1" lang="en" sz="1300">
                <a:solidFill>
                  <a:schemeClr val="dk1"/>
                </a:solidFill>
                <a:latin typeface="Manrope"/>
                <a:ea typeface="Manrope"/>
                <a:cs typeface="Manrope"/>
                <a:sym typeface="Manrope"/>
              </a:rPr>
              <a:t>Best </a:t>
            </a:r>
            <a:r>
              <a:rPr lang="en" sz="1300">
                <a:solidFill>
                  <a:schemeClr val="dk1"/>
                </a:solidFill>
                <a:latin typeface="Manrope"/>
                <a:ea typeface="Manrope"/>
                <a:cs typeface="Manrope"/>
                <a:sym typeface="Manrope"/>
              </a:rPr>
              <a:t> </a:t>
            </a:r>
            <a:r>
              <a:rPr b="1" lang="en" sz="1300">
                <a:solidFill>
                  <a:schemeClr val="dk1"/>
                </a:solidFill>
                <a:latin typeface="Manrope"/>
                <a:ea typeface="Manrope"/>
                <a:cs typeface="Manrope"/>
                <a:sym typeface="Manrope"/>
              </a:rPr>
              <a:t>Parameters:</a:t>
            </a:r>
            <a:r>
              <a:rPr lang="en" sz="1300">
                <a:solidFill>
                  <a:schemeClr val="dk1"/>
                </a:solidFill>
                <a:latin typeface="Manrope"/>
                <a:ea typeface="Manrope"/>
                <a:cs typeface="Manrope"/>
                <a:sym typeface="Manrope"/>
              </a:rPr>
              <a:t> </a:t>
            </a:r>
            <a:endParaRPr sz="1300">
              <a:solidFill>
                <a:schemeClr val="dk1"/>
              </a:solidFill>
              <a:latin typeface="Manrope"/>
              <a:ea typeface="Manrope"/>
              <a:cs typeface="Manrope"/>
              <a:sym typeface="Manrope"/>
            </a:endParaRPr>
          </a:p>
          <a:p>
            <a:pPr indent="-311150" lvl="1" marL="9144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mtry = 9</a:t>
            </a:r>
            <a:endParaRPr sz="1300">
              <a:solidFill>
                <a:schemeClr val="dk1"/>
              </a:solidFill>
              <a:latin typeface="Manrope"/>
              <a:ea typeface="Manrope"/>
              <a:cs typeface="Manrope"/>
              <a:sym typeface="Manrope"/>
            </a:endParaRPr>
          </a:p>
          <a:p>
            <a:pPr indent="-311150" lvl="1" marL="9144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ntree = 200</a:t>
            </a:r>
            <a:endParaRPr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rPr>
              <a:t>Performance Metrics after tuning</a:t>
            </a:r>
            <a:r>
              <a:rPr lang="en" sz="1300">
                <a:solidFill>
                  <a:schemeClr val="dk1"/>
                </a:solidFill>
              </a:rPr>
              <a:t>: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Accuracy: </a:t>
            </a:r>
            <a:r>
              <a:rPr lang="en" sz="1300">
                <a:solidFill>
                  <a:srgbClr val="188038"/>
                </a:solidFill>
              </a:rPr>
              <a:t>0.9764706</a:t>
            </a:r>
            <a:endParaRPr sz="1300">
              <a:solidFill>
                <a:srgbClr val="188038"/>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Sensitivity (Recall) : 0.952381</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Precision: </a:t>
            </a:r>
            <a:r>
              <a:rPr lang="en" sz="1300">
                <a:solidFill>
                  <a:srgbClr val="188038"/>
                </a:solidFill>
              </a:rPr>
              <a:t>0.9836066</a:t>
            </a:r>
            <a:r>
              <a:rPr lang="en" sz="1300">
                <a:solidFill>
                  <a:srgbClr val="188038"/>
                </a:solidFill>
              </a:rPr>
              <a:t> </a:t>
            </a:r>
            <a:endParaRPr sz="1300">
              <a:solidFill>
                <a:srgbClr val="188038"/>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F1- score: </a:t>
            </a:r>
            <a:r>
              <a:rPr lang="en" sz="1300">
                <a:solidFill>
                  <a:schemeClr val="dk1"/>
                </a:solidFill>
              </a:rPr>
              <a:t>0.9677419</a:t>
            </a:r>
            <a:endParaRPr sz="1300"/>
          </a:p>
        </p:txBody>
      </p:sp>
      <p:pic>
        <p:nvPicPr>
          <p:cNvPr id="1890" name="Google Shape;1890;p45"/>
          <p:cNvPicPr preferRelativeResize="0"/>
          <p:nvPr/>
        </p:nvPicPr>
        <p:blipFill>
          <a:blip r:embed="rId3">
            <a:alphaModFix/>
          </a:blip>
          <a:stretch>
            <a:fillRect/>
          </a:stretch>
        </p:blipFill>
        <p:spPr>
          <a:xfrm>
            <a:off x="4221900" y="1402175"/>
            <a:ext cx="4623251" cy="34016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46"/>
          <p:cNvSpPr txBox="1"/>
          <p:nvPr>
            <p:ph type="title"/>
          </p:nvPr>
        </p:nvSpPr>
        <p:spPr>
          <a:xfrm>
            <a:off x="29575" y="94800"/>
            <a:ext cx="42774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(SVM&gt;&gt;&gt;)</a:t>
            </a:r>
            <a:endParaRPr/>
          </a:p>
        </p:txBody>
      </p:sp>
      <p:sp>
        <p:nvSpPr>
          <p:cNvPr id="1896" name="Google Shape;1896;p46"/>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897" name="Google Shape;1897;p46"/>
          <p:cNvGraphicFramePr/>
          <p:nvPr/>
        </p:nvGraphicFramePr>
        <p:xfrm>
          <a:off x="64650" y="913450"/>
          <a:ext cx="3000000" cy="3000000"/>
        </p:xfrm>
        <a:graphic>
          <a:graphicData uri="http://schemas.openxmlformats.org/drawingml/2006/table">
            <a:tbl>
              <a:tblPr>
                <a:noFill/>
                <a:tableStyleId>{6717904F-773C-4FD5-9557-CC757FAA37E1}</a:tableStyleId>
              </a:tblPr>
              <a:tblGrid>
                <a:gridCol w="874000"/>
                <a:gridCol w="777925"/>
                <a:gridCol w="870350"/>
                <a:gridCol w="790250"/>
                <a:gridCol w="698100"/>
              </a:tblGrid>
              <a:tr h="46220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Model</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Accuracy</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Sensitivity</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Precision</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F1 Score</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387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LASSO</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0.9706</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0.9365</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0.9833</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0.9593</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387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KNN</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0.9647</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0.9047</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rgbClr val="00FF00"/>
                          </a:solidFill>
                          <a:latin typeface="Manrope"/>
                          <a:ea typeface="Manrope"/>
                          <a:cs typeface="Manrope"/>
                          <a:sym typeface="Manrope"/>
                        </a:rPr>
                        <a:t>1</a:t>
                      </a:r>
                      <a:endParaRPr b="1" sz="1000">
                        <a:solidFill>
                          <a:srgbClr val="00FF00"/>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549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Naive Bayes </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0.9529</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rgbClr val="00FF00"/>
                          </a:solidFill>
                          <a:latin typeface="Manrope"/>
                          <a:ea typeface="Manrope"/>
                          <a:cs typeface="Manrope"/>
                          <a:sym typeface="Manrope"/>
                        </a:rPr>
                        <a:t>0.9824</a:t>
                      </a:r>
                      <a:endParaRPr b="1" sz="1000">
                        <a:solidFill>
                          <a:srgbClr val="00FF00"/>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0.8889</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0.9334</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927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SVM (Linear)</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rgbClr val="00FF00"/>
                          </a:solidFill>
                          <a:latin typeface="Manrope"/>
                          <a:ea typeface="Manrope"/>
                          <a:cs typeface="Manrope"/>
                          <a:sym typeface="Manrope"/>
                        </a:rPr>
                        <a:t>0.9765</a:t>
                      </a:r>
                      <a:endParaRPr b="1" sz="1000">
                        <a:solidFill>
                          <a:srgbClr val="00FF00"/>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0.9682</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0.9813</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rgbClr val="00FF00"/>
                          </a:solidFill>
                          <a:latin typeface="Manrope"/>
                          <a:ea typeface="Manrope"/>
                          <a:cs typeface="Manrope"/>
                          <a:sym typeface="Manrope"/>
                        </a:rPr>
                        <a:t>0.9682</a:t>
                      </a:r>
                      <a:endParaRPr b="1" sz="1000">
                        <a:solidFill>
                          <a:srgbClr val="00FF00"/>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927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SVM (Radial)</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0.9706</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0.9524</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0.9814</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0.96</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927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Decision Tree</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0.9588</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0.9365</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0.9516</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0.944</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92750">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Random Forest</a:t>
                      </a:r>
                      <a:endParaRPr b="1" sz="1000">
                        <a:solidFill>
                          <a:schemeClr val="dk2"/>
                        </a:solidFill>
                        <a:latin typeface="Manrope"/>
                        <a:ea typeface="Manrope"/>
                        <a:cs typeface="Manrope"/>
                        <a:sym typeface="Manrope"/>
                      </a:endParaRPr>
                    </a:p>
                    <a:p>
                      <a:pPr indent="0" lvl="0" marL="0" rtl="0" algn="l">
                        <a:spcBef>
                          <a:spcPts val="0"/>
                        </a:spcBef>
                        <a:spcAft>
                          <a:spcPts val="0"/>
                        </a:spcAft>
                        <a:buNone/>
                      </a:pPr>
                      <a:r>
                        <a:rPr b="1" lang="en" sz="1000">
                          <a:solidFill>
                            <a:schemeClr val="dk2"/>
                          </a:solidFill>
                          <a:latin typeface="Manrope"/>
                          <a:ea typeface="Manrope"/>
                          <a:cs typeface="Manrope"/>
                          <a:sym typeface="Manrope"/>
                        </a:rPr>
                        <a:t>(Bagging)</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rgbClr val="00FF00"/>
                          </a:solidFill>
                          <a:latin typeface="Manrope"/>
                          <a:ea typeface="Manrope"/>
                          <a:cs typeface="Manrope"/>
                          <a:sym typeface="Manrope"/>
                        </a:rPr>
                        <a:t>0.9765</a:t>
                      </a:r>
                      <a:endParaRPr b="1" sz="1000">
                        <a:solidFill>
                          <a:srgbClr val="00FF00"/>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0.9524</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0.9836</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latin typeface="Manrope"/>
                          <a:ea typeface="Manrope"/>
                          <a:cs typeface="Manrope"/>
                          <a:sym typeface="Manrope"/>
                        </a:rPr>
                        <a:t>0.9677</a:t>
                      </a:r>
                      <a:endParaRPr b="1" sz="10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pic>
        <p:nvPicPr>
          <p:cNvPr id="1898" name="Google Shape;1898;p46"/>
          <p:cNvPicPr preferRelativeResize="0"/>
          <p:nvPr/>
        </p:nvPicPr>
        <p:blipFill>
          <a:blip r:embed="rId3">
            <a:alphaModFix/>
          </a:blip>
          <a:stretch>
            <a:fillRect/>
          </a:stretch>
        </p:blipFill>
        <p:spPr>
          <a:xfrm>
            <a:off x="4235150" y="0"/>
            <a:ext cx="4518300" cy="2940726"/>
          </a:xfrm>
          <a:prstGeom prst="rect">
            <a:avLst/>
          </a:prstGeom>
          <a:noFill/>
          <a:ln cap="flat" cmpd="sng" w="19050">
            <a:solidFill>
              <a:schemeClr val="dk1"/>
            </a:solidFill>
            <a:prstDash val="solid"/>
            <a:round/>
            <a:headEnd len="sm" w="sm" type="none"/>
            <a:tailEnd len="sm" w="sm" type="none"/>
          </a:ln>
        </p:spPr>
      </p:pic>
      <p:sp>
        <p:nvSpPr>
          <p:cNvPr id="1899" name="Google Shape;1899;p46"/>
          <p:cNvSpPr txBox="1"/>
          <p:nvPr/>
        </p:nvSpPr>
        <p:spPr>
          <a:xfrm>
            <a:off x="4075275" y="2940725"/>
            <a:ext cx="49764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Manrope"/>
                <a:ea typeface="Manrope"/>
                <a:cs typeface="Manrope"/>
                <a:sym typeface="Manrope"/>
              </a:rPr>
              <a:t>Given the metrics we found, we’ve come to a conclusion that the best performing model for predicting whether breast cancer diagnosis is benign or malignant in Wisconsin is the svm model with a linear kernel as it tied for scoring the highest accuracy with the random forest bagging model (0.97647) but had the slight edge over the random forest bagging model and scored the highest f1 score (</a:t>
            </a:r>
            <a:r>
              <a:rPr lang="en" sz="1300">
                <a:solidFill>
                  <a:schemeClr val="dk1"/>
                </a:solidFill>
                <a:latin typeface="Manrope"/>
                <a:ea typeface="Manrope"/>
                <a:cs typeface="Manrope"/>
                <a:sym typeface="Manrope"/>
              </a:rPr>
              <a:t>0.9682)</a:t>
            </a:r>
            <a:r>
              <a:rPr lang="en" sz="1300">
                <a:solidFill>
                  <a:schemeClr val="dk1"/>
                </a:solidFill>
                <a:latin typeface="Manrope"/>
                <a:ea typeface="Manrope"/>
                <a:cs typeface="Manrope"/>
                <a:sym typeface="Manrope"/>
              </a:rPr>
              <a:t> to show that it had the best overall model with the best trade off between precision and  sensitivity(recall) rather than prioritizing either one of the metrics. </a:t>
            </a:r>
            <a:endParaRPr sz="1300">
              <a:solidFill>
                <a:schemeClr val="dk1"/>
              </a:solidFill>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47"/>
          <p:cNvSpPr txBox="1"/>
          <p:nvPr>
            <p:ph type="title"/>
          </p:nvPr>
        </p:nvSpPr>
        <p:spPr>
          <a:xfrm>
            <a:off x="720000" y="3675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Slab"/>
                <a:ea typeface="Roboto Slab"/>
                <a:cs typeface="Roboto Slab"/>
                <a:sym typeface="Roboto Slab"/>
              </a:rPr>
              <a:t>Questions?</a:t>
            </a:r>
            <a:endParaRPr/>
          </a:p>
        </p:txBody>
      </p:sp>
      <p:sp>
        <p:nvSpPr>
          <p:cNvPr id="1905" name="Google Shape;1905;p47"/>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06" name="Google Shape;1906;p47"/>
          <p:cNvPicPr preferRelativeResize="0"/>
          <p:nvPr/>
        </p:nvPicPr>
        <p:blipFill>
          <a:blip r:embed="rId3">
            <a:alphaModFix/>
          </a:blip>
          <a:stretch>
            <a:fillRect/>
          </a:stretch>
        </p:blipFill>
        <p:spPr>
          <a:xfrm>
            <a:off x="3131275" y="177250"/>
            <a:ext cx="2881475" cy="347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Question</a:t>
            </a:r>
            <a:endParaRPr/>
          </a:p>
        </p:txBody>
      </p:sp>
      <p:sp>
        <p:nvSpPr>
          <p:cNvPr id="1788" name="Google Shape;1788;p33"/>
          <p:cNvSpPr txBox="1"/>
          <p:nvPr>
            <p:ph idx="1" type="body"/>
          </p:nvPr>
        </p:nvSpPr>
        <p:spPr>
          <a:xfrm>
            <a:off x="753875" y="1600225"/>
            <a:ext cx="4872000" cy="27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Problem: </a:t>
            </a:r>
            <a:r>
              <a:rPr lang="en" sz="1500"/>
              <a:t> </a:t>
            </a:r>
            <a:r>
              <a:rPr lang="en"/>
              <a:t>The goal of this analysis is to develop a predictive model capable of accurately classifying tumors as benign or malignant.</a:t>
            </a:r>
            <a:endParaRPr/>
          </a:p>
          <a:p>
            <a:pPr indent="0" lvl="0" marL="0" rtl="0" algn="ctr">
              <a:spcBef>
                <a:spcPts val="0"/>
              </a:spcBef>
              <a:spcAft>
                <a:spcPts val="0"/>
              </a:spcAft>
              <a:buNone/>
            </a:pPr>
            <a:r>
              <a:t/>
            </a:r>
            <a:endParaRPr sz="1500"/>
          </a:p>
          <a:p>
            <a:pPr indent="0" lvl="0" marL="0" rtl="0" algn="l">
              <a:spcBef>
                <a:spcPts val="0"/>
              </a:spcBef>
              <a:spcAft>
                <a:spcPts val="0"/>
              </a:spcAft>
              <a:buNone/>
            </a:pPr>
            <a:r>
              <a:rPr b="1" lang="en" sz="1500"/>
              <a:t>Solution:</a:t>
            </a:r>
            <a:r>
              <a:rPr lang="en" sz="1500"/>
              <a:t> </a:t>
            </a:r>
            <a:r>
              <a:rPr lang="en"/>
              <a:t>Implement a machine learning pipeline using LASSO for feature selection, followed by training KNN, Naive Bayes, SVM, Decision Tree classifiers. Optimize these models to maximize accuracy and reliability for tumor classification.</a:t>
            </a:r>
            <a:endParaRPr/>
          </a:p>
        </p:txBody>
      </p:sp>
      <p:sp>
        <p:nvSpPr>
          <p:cNvPr id="1789" name="Google Shape;1789;p33"/>
          <p:cNvSpPr txBox="1"/>
          <p:nvPr/>
        </p:nvSpPr>
        <p:spPr>
          <a:xfrm>
            <a:off x="5515675" y="1290650"/>
            <a:ext cx="3384300" cy="360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latin typeface="Manrope"/>
                <a:ea typeface="Manrope"/>
                <a:cs typeface="Manrope"/>
                <a:sym typeface="Manrope"/>
              </a:rPr>
              <a:t>Variable Selection</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LASSO (L1 Regularization)</a:t>
            </a:r>
            <a:endParaRPr b="1" sz="15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t/>
            </a:r>
            <a:endParaRPr b="1" sz="15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t/>
            </a:r>
            <a:endParaRPr b="1" sz="15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500">
                <a:solidFill>
                  <a:schemeClr val="dk1"/>
                </a:solidFill>
                <a:latin typeface="Manrope"/>
                <a:ea typeface="Manrope"/>
                <a:cs typeface="Manrope"/>
                <a:sym typeface="Manrope"/>
              </a:rPr>
              <a:t>Predictive Modeling</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LASSO Regression</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KNN</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Naive Bayes</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SVM</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Decision Tree</a:t>
            </a:r>
            <a:endParaRPr b="1" sz="1500">
              <a:solidFill>
                <a:schemeClr val="dk1"/>
              </a:solidFill>
              <a:latin typeface="Manrope"/>
              <a:ea typeface="Manrope"/>
              <a:cs typeface="Manrope"/>
              <a:sym typeface="Manrope"/>
            </a:endParaRPr>
          </a:p>
          <a:p>
            <a:pPr indent="-323850" lvl="0" marL="457200" rtl="0" algn="l">
              <a:lnSpc>
                <a:spcPct val="115000"/>
              </a:lnSpc>
              <a:spcBef>
                <a:spcPts val="0"/>
              </a:spcBef>
              <a:spcAft>
                <a:spcPts val="0"/>
              </a:spcAft>
              <a:buClr>
                <a:schemeClr val="dk1"/>
              </a:buClr>
              <a:buSzPts val="1500"/>
              <a:buFont typeface="Manrope"/>
              <a:buChar char="●"/>
            </a:pPr>
            <a:r>
              <a:rPr b="1" lang="en" sz="1500">
                <a:solidFill>
                  <a:schemeClr val="dk1"/>
                </a:solidFill>
                <a:latin typeface="Manrope"/>
                <a:ea typeface="Manrope"/>
                <a:cs typeface="Manrope"/>
                <a:sym typeface="Manrope"/>
              </a:rPr>
              <a:t>Random Forest</a:t>
            </a:r>
            <a:endParaRPr b="1" sz="1500">
              <a:solidFill>
                <a:schemeClr val="dk1"/>
              </a:solidFill>
              <a:latin typeface="Manrope"/>
              <a:ea typeface="Manrope"/>
              <a:cs typeface="Manrope"/>
              <a:sym typeface="Manrope"/>
            </a:endParaRPr>
          </a:p>
          <a:p>
            <a:pPr indent="0" lvl="0" marL="0" rtl="0" algn="ctr">
              <a:lnSpc>
                <a:spcPct val="115000"/>
              </a:lnSpc>
              <a:spcBef>
                <a:spcPts val="0"/>
              </a:spcBef>
              <a:spcAft>
                <a:spcPts val="0"/>
              </a:spcAft>
              <a:buNone/>
            </a:pPr>
            <a:r>
              <a:t/>
            </a:r>
            <a:endParaRPr sz="15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t/>
            </a:r>
            <a:endParaRPr sz="1500">
              <a:solidFill>
                <a:schemeClr val="dk1"/>
              </a:solidFill>
              <a:latin typeface="Manrope"/>
              <a:ea typeface="Manrope"/>
              <a:cs typeface="Manrope"/>
              <a:sym typeface="Manrope"/>
            </a:endParaRPr>
          </a:p>
        </p:txBody>
      </p:sp>
      <p:pic>
        <p:nvPicPr>
          <p:cNvPr id="1790" name="Google Shape;1790;p33"/>
          <p:cNvPicPr preferRelativeResize="0"/>
          <p:nvPr/>
        </p:nvPicPr>
        <p:blipFill>
          <a:blip r:embed="rId3">
            <a:alphaModFix/>
          </a:blip>
          <a:stretch>
            <a:fillRect/>
          </a:stretch>
        </p:blipFill>
        <p:spPr>
          <a:xfrm>
            <a:off x="6281425" y="445025"/>
            <a:ext cx="673675" cy="67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Approach</a:t>
            </a:r>
            <a:endParaRPr/>
          </a:p>
        </p:txBody>
      </p:sp>
      <p:sp>
        <p:nvSpPr>
          <p:cNvPr id="1796" name="Google Shape;1796;p34"/>
          <p:cNvSpPr txBox="1"/>
          <p:nvPr>
            <p:ph idx="1" type="body"/>
          </p:nvPr>
        </p:nvSpPr>
        <p:spPr>
          <a:xfrm>
            <a:off x="818100" y="1198975"/>
            <a:ext cx="3753900" cy="29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Arial"/>
                <a:ea typeface="Arial"/>
                <a:cs typeface="Arial"/>
                <a:sym typeface="Arial"/>
              </a:rPr>
              <a:t>Exploratory Data Analysis (EDA)</a:t>
            </a:r>
            <a:endParaRPr b="1"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lang="en" sz="1100">
                <a:latin typeface="Arial"/>
                <a:ea typeface="Arial"/>
                <a:cs typeface="Arial"/>
                <a:sym typeface="Arial"/>
              </a:rPr>
              <a:t>Understand dataset structure, identify key patterns, and handle missing values.</a:t>
            </a:r>
            <a:endParaRPr sz="1100">
              <a:latin typeface="Arial"/>
              <a:ea typeface="Arial"/>
              <a:cs typeface="Arial"/>
              <a:sym typeface="Arial"/>
            </a:endParaRPr>
          </a:p>
          <a:p>
            <a:pPr indent="0" lvl="0" marL="0" rtl="0" algn="l">
              <a:spcBef>
                <a:spcPts val="1200"/>
              </a:spcBef>
              <a:spcAft>
                <a:spcPts val="0"/>
              </a:spcAft>
              <a:buNone/>
            </a:pPr>
            <a:r>
              <a:rPr b="1" lang="en" sz="1100">
                <a:latin typeface="Arial"/>
                <a:ea typeface="Arial"/>
                <a:cs typeface="Arial"/>
                <a:sym typeface="Arial"/>
              </a:rPr>
              <a:t>Feature Selection with Lasso Regression</a:t>
            </a:r>
            <a:endParaRPr b="1"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lang="en" sz="1100">
                <a:latin typeface="Arial"/>
                <a:ea typeface="Arial"/>
                <a:cs typeface="Arial"/>
                <a:sym typeface="Arial"/>
              </a:rPr>
              <a:t>Identify features most correlated with the binary target to reduce dimensionality.</a:t>
            </a:r>
            <a:endParaRPr sz="1100">
              <a:latin typeface="Arial"/>
              <a:ea typeface="Arial"/>
              <a:cs typeface="Arial"/>
              <a:sym typeface="Arial"/>
            </a:endParaRPr>
          </a:p>
          <a:p>
            <a:pPr indent="0" lvl="0" marL="0" rtl="0" algn="l">
              <a:spcBef>
                <a:spcPts val="1200"/>
              </a:spcBef>
              <a:spcAft>
                <a:spcPts val="0"/>
              </a:spcAft>
              <a:buNone/>
            </a:pPr>
            <a:r>
              <a:rPr b="1" lang="en" sz="1100">
                <a:latin typeface="Arial"/>
                <a:ea typeface="Arial"/>
                <a:cs typeface="Arial"/>
                <a:sym typeface="Arial"/>
              </a:rPr>
              <a:t>Model Implementation</a:t>
            </a:r>
            <a:endParaRPr b="1"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b="1" lang="en" sz="1100">
                <a:latin typeface="Arial"/>
                <a:ea typeface="Arial"/>
                <a:cs typeface="Arial"/>
                <a:sym typeface="Arial"/>
              </a:rPr>
              <a:t>Algorithms Used:</a:t>
            </a:r>
            <a:endParaRPr b="1"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latin typeface="Arial"/>
                <a:ea typeface="Arial"/>
                <a:cs typeface="Arial"/>
                <a:sym typeface="Arial"/>
              </a:rPr>
              <a:t>K-Nearest Neighbors (KNN)</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latin typeface="Arial"/>
                <a:ea typeface="Arial"/>
                <a:cs typeface="Arial"/>
                <a:sym typeface="Arial"/>
              </a:rPr>
              <a:t>Naïve Bayes</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latin typeface="Arial"/>
                <a:ea typeface="Arial"/>
                <a:cs typeface="Arial"/>
                <a:sym typeface="Arial"/>
              </a:rPr>
              <a:t>Support Vector Machine (SVM)</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latin typeface="Arial"/>
                <a:ea typeface="Arial"/>
                <a:cs typeface="Arial"/>
                <a:sym typeface="Arial"/>
              </a:rPr>
              <a:t>Decision Tree</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latin typeface="Arial"/>
                <a:ea typeface="Arial"/>
                <a:cs typeface="Arial"/>
                <a:sym typeface="Arial"/>
              </a:rPr>
              <a:t>Random Forest</a:t>
            </a:r>
            <a:endParaRPr sz="1100">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latin typeface="Arial"/>
                <a:ea typeface="Arial"/>
                <a:cs typeface="Arial"/>
                <a:sym typeface="Arial"/>
              </a:rPr>
              <a:t>Evaluate performance to identify the best model.</a:t>
            </a:r>
            <a:endParaRPr sz="1100">
              <a:latin typeface="Arial"/>
              <a:ea typeface="Arial"/>
              <a:cs typeface="Arial"/>
              <a:sym typeface="Arial"/>
            </a:endParaRPr>
          </a:p>
          <a:p>
            <a:pPr indent="0" lvl="0" marL="0" rtl="0" algn="l">
              <a:spcBef>
                <a:spcPts val="1200"/>
              </a:spcBef>
              <a:spcAft>
                <a:spcPts val="1200"/>
              </a:spcAft>
              <a:buNone/>
            </a:pPr>
            <a:r>
              <a:t/>
            </a:r>
            <a:endParaRPr sz="1300">
              <a:solidFill>
                <a:srgbClr val="595959"/>
              </a:solidFill>
              <a:latin typeface="Lato"/>
              <a:ea typeface="Lato"/>
              <a:cs typeface="Lato"/>
              <a:sym typeface="Lato"/>
            </a:endParaRPr>
          </a:p>
        </p:txBody>
      </p:sp>
      <p:pic>
        <p:nvPicPr>
          <p:cNvPr id="1797" name="Google Shape;1797;p34"/>
          <p:cNvPicPr preferRelativeResize="0"/>
          <p:nvPr/>
        </p:nvPicPr>
        <p:blipFill>
          <a:blip r:embed="rId3">
            <a:alphaModFix/>
          </a:blip>
          <a:stretch>
            <a:fillRect/>
          </a:stretch>
        </p:blipFill>
        <p:spPr>
          <a:xfrm>
            <a:off x="5616474" y="498850"/>
            <a:ext cx="2633175" cy="460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35"/>
          <p:cNvSpPr txBox="1"/>
          <p:nvPr>
            <p:ph type="title"/>
          </p:nvPr>
        </p:nvSpPr>
        <p:spPr>
          <a:xfrm>
            <a:off x="833575" y="472250"/>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Data </a:t>
            </a:r>
            <a:endParaRPr/>
          </a:p>
        </p:txBody>
      </p:sp>
      <p:sp>
        <p:nvSpPr>
          <p:cNvPr id="1803" name="Google Shape;1803;p35"/>
          <p:cNvSpPr txBox="1"/>
          <p:nvPr/>
        </p:nvSpPr>
        <p:spPr>
          <a:xfrm>
            <a:off x="4735900" y="4154250"/>
            <a:ext cx="43479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100">
              <a:solidFill>
                <a:schemeClr val="accent1"/>
              </a:solidFill>
              <a:latin typeface="Lato"/>
              <a:ea typeface="Lato"/>
              <a:cs typeface="Lato"/>
              <a:sym typeface="Lato"/>
            </a:endParaRPr>
          </a:p>
        </p:txBody>
      </p:sp>
      <p:sp>
        <p:nvSpPr>
          <p:cNvPr id="1804" name="Google Shape;1804;p35"/>
          <p:cNvSpPr txBox="1"/>
          <p:nvPr/>
        </p:nvSpPr>
        <p:spPr>
          <a:xfrm>
            <a:off x="833575" y="1123100"/>
            <a:ext cx="7688700" cy="299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latin typeface="Manrope"/>
                <a:ea typeface="Manrope"/>
                <a:cs typeface="Manrope"/>
                <a:sym typeface="Manrope"/>
              </a:rPr>
              <a:t>Data Overview:</a:t>
            </a:r>
            <a:endParaRPr b="1" sz="1300">
              <a:solidFill>
                <a:schemeClr val="dk1"/>
              </a:solidFill>
              <a:latin typeface="Manrope"/>
              <a:ea typeface="Manrope"/>
              <a:cs typeface="Manrope"/>
              <a:sym typeface="Manrope"/>
            </a:endParaRPr>
          </a:p>
          <a:p>
            <a:pPr indent="-311150" lvl="0" marL="457200" rtl="0" algn="l">
              <a:lnSpc>
                <a:spcPct val="115000"/>
              </a:lnSpc>
              <a:spcBef>
                <a:spcPts val="140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569 Rows → Patients</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31 Columns → Attributes: ID Number, Diagnosis, Radius, Texture, Perimeter, Area, Smoothness, Compactness, Concavity, Concave Points, Symmetry, Fractional Dimension (mean, standard error, worst)</a:t>
            </a:r>
            <a:endParaRPr sz="1300">
              <a:solidFill>
                <a:schemeClr val="dk1"/>
              </a:solidFill>
              <a:latin typeface="Manrope"/>
              <a:ea typeface="Manrope"/>
              <a:cs typeface="Manrope"/>
              <a:sym typeface="Manrope"/>
            </a:endParaRPr>
          </a:p>
          <a:p>
            <a:pPr indent="0" lvl="0" marL="0" rtl="0" algn="l">
              <a:lnSpc>
                <a:spcPct val="115000"/>
              </a:lnSpc>
              <a:spcBef>
                <a:spcPts val="1400"/>
              </a:spcBef>
              <a:spcAft>
                <a:spcPts val="0"/>
              </a:spcAft>
              <a:buNone/>
            </a:pPr>
            <a:r>
              <a:rPr b="1" lang="en" sz="1300">
                <a:solidFill>
                  <a:schemeClr val="dk1"/>
                </a:solidFill>
                <a:latin typeface="Manrope"/>
                <a:ea typeface="Manrope"/>
                <a:cs typeface="Manrope"/>
                <a:sym typeface="Manrope"/>
              </a:rPr>
              <a:t>Data Cleaning + Preprocessing:</a:t>
            </a:r>
            <a:endParaRPr b="1" sz="1300">
              <a:solidFill>
                <a:schemeClr val="dk1"/>
              </a:solidFill>
              <a:latin typeface="Manrope"/>
              <a:ea typeface="Manrope"/>
              <a:cs typeface="Manrope"/>
              <a:sym typeface="Manrope"/>
            </a:endParaRPr>
          </a:p>
          <a:p>
            <a:pPr indent="-311150" lvl="0" marL="457200" rtl="0" algn="l">
              <a:lnSpc>
                <a:spcPct val="115000"/>
              </a:lnSpc>
              <a:spcBef>
                <a:spcPts val="140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Removed ID Number</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Checked for missing values → No missing values</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Checked for null values → No null values</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Created standardized data after EDA</a:t>
            </a:r>
            <a:endParaRPr b="1" sz="1300">
              <a:solidFill>
                <a:schemeClr val="dk1"/>
              </a:solidFill>
              <a:latin typeface="Manrope"/>
              <a:ea typeface="Manrope"/>
              <a:cs typeface="Manrope"/>
              <a:sym typeface="Manrope"/>
            </a:endParaRPr>
          </a:p>
        </p:txBody>
      </p:sp>
      <p:pic>
        <p:nvPicPr>
          <p:cNvPr id="1805" name="Google Shape;1805;p35"/>
          <p:cNvPicPr preferRelativeResize="0"/>
          <p:nvPr/>
        </p:nvPicPr>
        <p:blipFill>
          <a:blip r:embed="rId3">
            <a:alphaModFix/>
          </a:blip>
          <a:stretch>
            <a:fillRect/>
          </a:stretch>
        </p:blipFill>
        <p:spPr>
          <a:xfrm>
            <a:off x="5885275" y="2422175"/>
            <a:ext cx="2049150" cy="196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 </a:t>
            </a:r>
            <a:endParaRPr/>
          </a:p>
        </p:txBody>
      </p:sp>
      <p:pic>
        <p:nvPicPr>
          <p:cNvPr id="1811" name="Google Shape;1811;p36"/>
          <p:cNvPicPr preferRelativeResize="0"/>
          <p:nvPr/>
        </p:nvPicPr>
        <p:blipFill>
          <a:blip r:embed="rId3">
            <a:alphaModFix/>
          </a:blip>
          <a:stretch>
            <a:fillRect/>
          </a:stretch>
        </p:blipFill>
        <p:spPr>
          <a:xfrm>
            <a:off x="396075" y="1327275"/>
            <a:ext cx="3234949" cy="3332274"/>
          </a:xfrm>
          <a:prstGeom prst="rect">
            <a:avLst/>
          </a:prstGeom>
          <a:noFill/>
          <a:ln cap="flat" cmpd="sng" w="19050">
            <a:solidFill>
              <a:schemeClr val="dk1"/>
            </a:solidFill>
            <a:prstDash val="solid"/>
            <a:round/>
            <a:headEnd len="sm" w="sm" type="none"/>
            <a:tailEnd len="sm" w="sm" type="none"/>
          </a:ln>
        </p:spPr>
      </p:pic>
      <p:pic>
        <p:nvPicPr>
          <p:cNvPr id="1812" name="Google Shape;1812;p36"/>
          <p:cNvPicPr preferRelativeResize="0"/>
          <p:nvPr/>
        </p:nvPicPr>
        <p:blipFill>
          <a:blip r:embed="rId4">
            <a:alphaModFix/>
          </a:blip>
          <a:stretch>
            <a:fillRect/>
          </a:stretch>
        </p:blipFill>
        <p:spPr>
          <a:xfrm>
            <a:off x="6977174" y="515750"/>
            <a:ext cx="501975" cy="501975"/>
          </a:xfrm>
          <a:prstGeom prst="rect">
            <a:avLst/>
          </a:prstGeom>
          <a:noFill/>
          <a:ln>
            <a:noFill/>
          </a:ln>
        </p:spPr>
      </p:pic>
      <p:pic>
        <p:nvPicPr>
          <p:cNvPr id="1813" name="Google Shape;1813;p36"/>
          <p:cNvPicPr preferRelativeResize="0"/>
          <p:nvPr/>
        </p:nvPicPr>
        <p:blipFill>
          <a:blip r:embed="rId5">
            <a:alphaModFix/>
          </a:blip>
          <a:stretch>
            <a:fillRect/>
          </a:stretch>
        </p:blipFill>
        <p:spPr>
          <a:xfrm>
            <a:off x="6480430" y="1319250"/>
            <a:ext cx="2593245" cy="1592499"/>
          </a:xfrm>
          <a:prstGeom prst="rect">
            <a:avLst/>
          </a:prstGeom>
          <a:noFill/>
          <a:ln>
            <a:noFill/>
          </a:ln>
        </p:spPr>
      </p:pic>
      <p:pic>
        <p:nvPicPr>
          <p:cNvPr id="1814" name="Google Shape;1814;p36"/>
          <p:cNvPicPr preferRelativeResize="0"/>
          <p:nvPr/>
        </p:nvPicPr>
        <p:blipFill>
          <a:blip r:embed="rId6">
            <a:alphaModFix/>
          </a:blip>
          <a:stretch>
            <a:fillRect/>
          </a:stretch>
        </p:blipFill>
        <p:spPr>
          <a:xfrm>
            <a:off x="6480475" y="3142354"/>
            <a:ext cx="2593201" cy="1517195"/>
          </a:xfrm>
          <a:prstGeom prst="rect">
            <a:avLst/>
          </a:prstGeom>
          <a:noFill/>
          <a:ln>
            <a:noFill/>
          </a:ln>
        </p:spPr>
      </p:pic>
      <p:pic>
        <p:nvPicPr>
          <p:cNvPr id="1815" name="Google Shape;1815;p36"/>
          <p:cNvPicPr preferRelativeResize="0"/>
          <p:nvPr/>
        </p:nvPicPr>
        <p:blipFill>
          <a:blip r:embed="rId7">
            <a:alphaModFix/>
          </a:blip>
          <a:stretch>
            <a:fillRect/>
          </a:stretch>
        </p:blipFill>
        <p:spPr>
          <a:xfrm>
            <a:off x="3816875" y="1327275"/>
            <a:ext cx="2593199" cy="1592499"/>
          </a:xfrm>
          <a:prstGeom prst="rect">
            <a:avLst/>
          </a:prstGeom>
          <a:noFill/>
          <a:ln>
            <a:noFill/>
          </a:ln>
        </p:spPr>
      </p:pic>
      <p:pic>
        <p:nvPicPr>
          <p:cNvPr id="1816" name="Google Shape;1816;p36"/>
          <p:cNvPicPr preferRelativeResize="0"/>
          <p:nvPr/>
        </p:nvPicPr>
        <p:blipFill>
          <a:blip r:embed="rId8">
            <a:alphaModFix/>
          </a:blip>
          <a:stretch>
            <a:fillRect/>
          </a:stretch>
        </p:blipFill>
        <p:spPr>
          <a:xfrm>
            <a:off x="3816875" y="3146800"/>
            <a:ext cx="2593201" cy="14800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 using LASSO</a:t>
            </a:r>
            <a:endParaRPr/>
          </a:p>
        </p:txBody>
      </p:sp>
      <p:sp>
        <p:nvSpPr>
          <p:cNvPr id="1822" name="Google Shape;1822;p37"/>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823" name="Google Shape;1823;p37"/>
          <p:cNvPicPr preferRelativeResize="0"/>
          <p:nvPr/>
        </p:nvPicPr>
        <p:blipFill>
          <a:blip r:embed="rId3">
            <a:alphaModFix/>
          </a:blip>
          <a:stretch>
            <a:fillRect/>
          </a:stretch>
        </p:blipFill>
        <p:spPr>
          <a:xfrm>
            <a:off x="989950" y="1899625"/>
            <a:ext cx="2507774" cy="3089000"/>
          </a:xfrm>
          <a:prstGeom prst="rect">
            <a:avLst/>
          </a:prstGeom>
          <a:noFill/>
          <a:ln cap="flat" cmpd="sng" w="19050">
            <a:solidFill>
              <a:schemeClr val="dk1"/>
            </a:solidFill>
            <a:prstDash val="solid"/>
            <a:round/>
            <a:headEnd len="sm" w="sm" type="none"/>
            <a:tailEnd len="sm" w="sm" type="none"/>
          </a:ln>
        </p:spPr>
      </p:pic>
      <p:sp>
        <p:nvSpPr>
          <p:cNvPr id="1824" name="Google Shape;1824;p37"/>
          <p:cNvSpPr txBox="1"/>
          <p:nvPr/>
        </p:nvSpPr>
        <p:spPr>
          <a:xfrm>
            <a:off x="855550" y="1066125"/>
            <a:ext cx="724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Manrope"/>
                <a:ea typeface="Manrope"/>
                <a:cs typeface="Manrope"/>
                <a:sym typeface="Manrope"/>
              </a:rPr>
              <a:t>Identify the best features for classification using LASSO regression by:</a:t>
            </a:r>
            <a:endParaRPr sz="1300">
              <a:solidFill>
                <a:schemeClr val="dk1"/>
              </a:solidFill>
              <a:latin typeface="Manrope"/>
              <a:ea typeface="Manrope"/>
              <a:cs typeface="Manrope"/>
              <a:sym typeface="Manrope"/>
            </a:endParaRPr>
          </a:p>
          <a:p>
            <a:pPr indent="-311150" lvl="0" marL="457200" rtl="0" algn="l">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Performed cross-validation to find the optimal lambda (λ=0.0077).</a:t>
            </a:r>
            <a:endParaRPr sz="1300">
              <a:solidFill>
                <a:schemeClr val="dk1"/>
              </a:solidFill>
              <a:latin typeface="Manrope"/>
              <a:ea typeface="Manrope"/>
              <a:cs typeface="Manrope"/>
              <a:sym typeface="Manrope"/>
            </a:endParaRPr>
          </a:p>
          <a:p>
            <a:pPr indent="-311150" lvl="0" marL="457200" rtl="0" algn="l">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Fitted </a:t>
            </a:r>
            <a:r>
              <a:rPr b="1" lang="en" sz="1300">
                <a:solidFill>
                  <a:schemeClr val="dk1"/>
                </a:solidFill>
                <a:latin typeface="Manrope"/>
                <a:ea typeface="Manrope"/>
                <a:cs typeface="Manrope"/>
                <a:sym typeface="Manrope"/>
              </a:rPr>
              <a:t>LASSO </a:t>
            </a:r>
            <a:r>
              <a:rPr lang="en" sz="1300">
                <a:solidFill>
                  <a:schemeClr val="dk1"/>
                </a:solidFill>
                <a:latin typeface="Manrope"/>
                <a:ea typeface="Manrope"/>
                <a:cs typeface="Manrope"/>
                <a:sym typeface="Manrope"/>
              </a:rPr>
              <a:t>with binomial family for classification.</a:t>
            </a:r>
            <a:endParaRPr sz="1300">
              <a:solidFill>
                <a:schemeClr val="dk1"/>
              </a:solidFill>
              <a:latin typeface="Manrope"/>
              <a:ea typeface="Manrope"/>
              <a:cs typeface="Manrope"/>
              <a:sym typeface="Manrope"/>
            </a:endParaRPr>
          </a:p>
        </p:txBody>
      </p:sp>
      <p:pic>
        <p:nvPicPr>
          <p:cNvPr id="1825" name="Google Shape;1825;p37"/>
          <p:cNvPicPr preferRelativeResize="0"/>
          <p:nvPr/>
        </p:nvPicPr>
        <p:blipFill>
          <a:blip r:embed="rId4">
            <a:alphaModFix/>
          </a:blip>
          <a:stretch>
            <a:fillRect/>
          </a:stretch>
        </p:blipFill>
        <p:spPr>
          <a:xfrm>
            <a:off x="3667350" y="1899625"/>
            <a:ext cx="5211726" cy="30890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Regression</a:t>
            </a:r>
            <a:endParaRPr/>
          </a:p>
        </p:txBody>
      </p:sp>
      <p:sp>
        <p:nvSpPr>
          <p:cNvPr id="1831" name="Google Shape;1831;p38"/>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2" name="Google Shape;1832;p38"/>
          <p:cNvSpPr txBox="1"/>
          <p:nvPr/>
        </p:nvSpPr>
        <p:spPr>
          <a:xfrm>
            <a:off x="720000" y="1199350"/>
            <a:ext cx="4001400" cy="35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Objective: </a:t>
            </a:r>
            <a:r>
              <a:rPr lang="en" sz="1300">
                <a:solidFill>
                  <a:schemeClr val="dk1"/>
                </a:solidFill>
                <a:latin typeface="Manrope"/>
                <a:ea typeface="Manrope"/>
                <a:cs typeface="Manrope"/>
                <a:sym typeface="Manrope"/>
              </a:rPr>
              <a:t>Classify data using</a:t>
            </a:r>
            <a:r>
              <a:rPr b="1" lang="en" sz="1300">
                <a:solidFill>
                  <a:schemeClr val="dk1"/>
                </a:solidFill>
                <a:latin typeface="Manrope"/>
                <a:ea typeface="Manrope"/>
                <a:cs typeface="Manrope"/>
                <a:sym typeface="Manrope"/>
              </a:rPr>
              <a:t> LASSO</a:t>
            </a:r>
            <a:r>
              <a:rPr lang="en" sz="1300">
                <a:solidFill>
                  <a:schemeClr val="dk1"/>
                </a:solidFill>
                <a:latin typeface="Manrope"/>
                <a:ea typeface="Manrope"/>
                <a:cs typeface="Manrope"/>
                <a:sym typeface="Manrope"/>
              </a:rPr>
              <a:t>, optimized through feature selection and tuning to identify the most relevant predictors.</a:t>
            </a:r>
            <a:endParaRPr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Optimization:</a:t>
            </a:r>
            <a:endParaRPr b="1"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Optimal features determined through regularization to enhance model interpretability and reduce overfitting.</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b="1" lang="en" sz="1300">
                <a:solidFill>
                  <a:schemeClr val="dk1"/>
                </a:solidFill>
                <a:latin typeface="Manrope"/>
                <a:ea typeface="Manrope"/>
                <a:cs typeface="Manrope"/>
                <a:sym typeface="Manrope"/>
              </a:rPr>
              <a:t>Best lambda from cross validation:</a:t>
            </a:r>
            <a:r>
              <a:rPr lang="en" sz="1300">
                <a:solidFill>
                  <a:schemeClr val="dk1"/>
                </a:solidFill>
                <a:latin typeface="Manrope"/>
                <a:ea typeface="Manrope"/>
                <a:cs typeface="Manrope"/>
                <a:sym typeface="Manrope"/>
              </a:rPr>
              <a:t> 0.0077</a:t>
            </a:r>
            <a:endParaRPr sz="1300">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rPr b="1" lang="en" sz="1300">
                <a:solidFill>
                  <a:schemeClr val="dk1"/>
                </a:solidFill>
                <a:latin typeface="Manrope"/>
                <a:ea typeface="Manrope"/>
                <a:cs typeface="Manrope"/>
                <a:sym typeface="Manrope"/>
              </a:rPr>
              <a:t>Performance Metrics:</a:t>
            </a:r>
            <a:r>
              <a:rPr lang="en" sz="1300">
                <a:solidFill>
                  <a:schemeClr val="dk1"/>
                </a:solidFill>
                <a:latin typeface="Manrope"/>
                <a:ea typeface="Manrope"/>
                <a:cs typeface="Manrope"/>
                <a:sym typeface="Manrope"/>
              </a:rPr>
              <a:t> </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Accuracy:</a:t>
            </a:r>
            <a:r>
              <a:rPr lang="en" sz="1300">
                <a:solidFill>
                  <a:srgbClr val="188038"/>
                </a:solidFill>
                <a:latin typeface="Manrope"/>
                <a:ea typeface="Manrope"/>
                <a:cs typeface="Manrope"/>
                <a:sym typeface="Manrope"/>
              </a:rPr>
              <a:t> </a:t>
            </a:r>
            <a:r>
              <a:rPr lang="en" sz="1300">
                <a:solidFill>
                  <a:schemeClr val="dk1"/>
                </a:solidFill>
                <a:latin typeface="Manrope"/>
                <a:ea typeface="Manrope"/>
                <a:cs typeface="Manrope"/>
                <a:sym typeface="Manrope"/>
              </a:rPr>
              <a:t>0.9706</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Sensitivity (Recall) : 0.9365</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Precision:  0.9833</a:t>
            </a:r>
            <a:endParaRPr sz="1300">
              <a:solidFill>
                <a:schemeClr val="dk1"/>
              </a:solidFill>
              <a:latin typeface="Manrope"/>
              <a:ea typeface="Manrope"/>
              <a:cs typeface="Manrope"/>
              <a:sym typeface="Manrope"/>
            </a:endParaRPr>
          </a:p>
          <a:p>
            <a:pPr indent="-311150" lvl="0" marL="457200" rtl="0" algn="l">
              <a:lnSpc>
                <a:spcPct val="115000"/>
              </a:lnSpc>
              <a:spcBef>
                <a:spcPts val="0"/>
              </a:spcBef>
              <a:spcAft>
                <a:spcPts val="0"/>
              </a:spcAft>
              <a:buClr>
                <a:schemeClr val="dk1"/>
              </a:buClr>
              <a:buSzPts val="1300"/>
              <a:buFont typeface="Manrope"/>
              <a:buChar char="●"/>
            </a:pPr>
            <a:r>
              <a:rPr lang="en" sz="1300">
                <a:solidFill>
                  <a:schemeClr val="dk1"/>
                </a:solidFill>
                <a:latin typeface="Manrope"/>
                <a:ea typeface="Manrope"/>
                <a:cs typeface="Manrope"/>
                <a:sym typeface="Manrope"/>
              </a:rPr>
              <a:t>F1- score: 0.9593</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b="1" sz="1100">
              <a:solidFill>
                <a:schemeClr val="dk1"/>
              </a:solidFill>
            </a:endParaRPr>
          </a:p>
        </p:txBody>
      </p:sp>
      <p:pic>
        <p:nvPicPr>
          <p:cNvPr id="1833" name="Google Shape;1833;p38"/>
          <p:cNvPicPr preferRelativeResize="0"/>
          <p:nvPr/>
        </p:nvPicPr>
        <p:blipFill>
          <a:blip r:embed="rId3">
            <a:alphaModFix/>
          </a:blip>
          <a:stretch>
            <a:fillRect/>
          </a:stretch>
        </p:blipFill>
        <p:spPr>
          <a:xfrm>
            <a:off x="4873800" y="1170125"/>
            <a:ext cx="4001399" cy="38209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Model :</a:t>
            </a:r>
            <a:endParaRPr/>
          </a:p>
        </p:txBody>
      </p:sp>
      <p:sp>
        <p:nvSpPr>
          <p:cNvPr id="1839" name="Google Shape;1839;p39"/>
          <p:cNvSpPr txBox="1"/>
          <p:nvPr/>
        </p:nvSpPr>
        <p:spPr>
          <a:xfrm>
            <a:off x="667350" y="39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40" name="Google Shape;1840;p39"/>
          <p:cNvSpPr txBox="1"/>
          <p:nvPr/>
        </p:nvSpPr>
        <p:spPr>
          <a:xfrm>
            <a:off x="911500" y="1017725"/>
            <a:ext cx="3208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Objective</a:t>
            </a:r>
            <a:r>
              <a:rPr lang="en" sz="1300">
                <a:solidFill>
                  <a:schemeClr val="dk1"/>
                </a:solidFill>
              </a:rPr>
              <a:t>: </a:t>
            </a:r>
            <a:r>
              <a:rPr lang="en" sz="1300">
                <a:solidFill>
                  <a:schemeClr val="dk1"/>
                </a:solidFill>
              </a:rPr>
              <a:t>Classify data using K-Nearest Neighbors (KNN) with features selected by </a:t>
            </a:r>
            <a:r>
              <a:rPr b="1" lang="en" sz="1300">
                <a:solidFill>
                  <a:schemeClr val="dk1"/>
                </a:solidFill>
              </a:rPr>
              <a:t>LASSO.</a:t>
            </a:r>
            <a:endParaRPr b="1" sz="1300">
              <a:solidFill>
                <a:schemeClr val="dk1"/>
              </a:solidFill>
            </a:endParaRPr>
          </a:p>
          <a:p>
            <a:pPr indent="0" lvl="0" marL="0" rtl="0" algn="l">
              <a:spcBef>
                <a:spcPts val="0"/>
              </a:spcBef>
              <a:spcAft>
                <a:spcPts val="0"/>
              </a:spcAft>
              <a:buNone/>
            </a:pPr>
            <a:r>
              <a:rPr b="1" lang="en" sz="1300">
                <a:solidFill>
                  <a:schemeClr val="dk1"/>
                </a:solidFill>
              </a:rPr>
              <a:t>Optimization</a:t>
            </a:r>
            <a:r>
              <a:rPr lang="en" sz="1300">
                <a:solidFill>
                  <a:schemeClr val="dk1"/>
                </a:solidFill>
              </a:rPr>
              <a:t>: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Best K-value:  12</a:t>
            </a:r>
            <a:endParaRPr sz="1300">
              <a:solidFill>
                <a:schemeClr val="dk1"/>
              </a:solidFill>
            </a:endParaRPr>
          </a:p>
          <a:p>
            <a:pPr indent="0" lvl="0" marL="0" rtl="0" algn="l">
              <a:spcBef>
                <a:spcPts val="0"/>
              </a:spcBef>
              <a:spcAft>
                <a:spcPts val="0"/>
              </a:spcAft>
              <a:buNone/>
            </a:pPr>
            <a:r>
              <a:rPr b="1" lang="en" sz="1300">
                <a:solidFill>
                  <a:schemeClr val="dk1"/>
                </a:solidFill>
              </a:rPr>
              <a:t>Performance Metrics</a:t>
            </a:r>
            <a:r>
              <a:rPr lang="en" sz="1300">
                <a:solidFill>
                  <a:schemeClr val="dk1"/>
                </a:solidFill>
              </a:rPr>
              <a:t>: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Accuracy:</a:t>
            </a:r>
            <a:r>
              <a:rPr lang="en" sz="1300">
                <a:solidFill>
                  <a:schemeClr val="dk1"/>
                </a:solidFill>
              </a:rPr>
              <a:t> 0.9647059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Sensitivity</a:t>
            </a:r>
            <a:r>
              <a:rPr lang="en" sz="1300">
                <a:solidFill>
                  <a:schemeClr val="dk1"/>
                </a:solidFill>
              </a:rPr>
              <a:t> (Recall) : 0.9047619</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Precision:</a:t>
            </a:r>
            <a:r>
              <a:rPr b="1" lang="en" sz="1300">
                <a:solidFill>
                  <a:srgbClr val="188038"/>
                </a:solidFill>
              </a:rPr>
              <a:t> </a:t>
            </a:r>
            <a:r>
              <a:rPr lang="en" sz="1300">
                <a:solidFill>
                  <a:schemeClr val="dk1"/>
                </a:solidFill>
              </a:rPr>
              <a:t>1</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F1- score: 0.95</a:t>
            </a:r>
            <a:endParaRPr sz="1300">
              <a:solidFill>
                <a:schemeClr val="dk1"/>
              </a:solidFill>
            </a:endParaRPr>
          </a:p>
        </p:txBody>
      </p:sp>
      <p:pic>
        <p:nvPicPr>
          <p:cNvPr id="1841" name="Google Shape;1841;p39"/>
          <p:cNvPicPr preferRelativeResize="0"/>
          <p:nvPr/>
        </p:nvPicPr>
        <p:blipFill>
          <a:blip r:embed="rId3">
            <a:alphaModFix/>
          </a:blip>
          <a:stretch>
            <a:fillRect/>
          </a:stretch>
        </p:blipFill>
        <p:spPr>
          <a:xfrm>
            <a:off x="911500" y="3203525"/>
            <a:ext cx="3469451" cy="1706300"/>
          </a:xfrm>
          <a:prstGeom prst="rect">
            <a:avLst/>
          </a:prstGeom>
          <a:noFill/>
          <a:ln cap="flat" cmpd="sng" w="19050">
            <a:solidFill>
              <a:schemeClr val="dk1"/>
            </a:solidFill>
            <a:prstDash val="solid"/>
            <a:round/>
            <a:headEnd len="sm" w="sm" type="none"/>
            <a:tailEnd len="sm" w="sm" type="none"/>
          </a:ln>
        </p:spPr>
      </p:pic>
      <p:pic>
        <p:nvPicPr>
          <p:cNvPr id="1842" name="Google Shape;1842;p39"/>
          <p:cNvPicPr preferRelativeResize="0"/>
          <p:nvPr/>
        </p:nvPicPr>
        <p:blipFill>
          <a:blip r:embed="rId4">
            <a:alphaModFix/>
          </a:blip>
          <a:stretch>
            <a:fillRect/>
          </a:stretch>
        </p:blipFill>
        <p:spPr>
          <a:xfrm>
            <a:off x="4650625" y="1255075"/>
            <a:ext cx="4210475" cy="365475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40"/>
          <p:cNvSpPr txBox="1"/>
          <p:nvPr>
            <p:ph type="title"/>
          </p:nvPr>
        </p:nvSpPr>
        <p:spPr>
          <a:xfrm>
            <a:off x="720000" y="438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Naive Bayes</a:t>
            </a:r>
            <a:endParaRPr/>
          </a:p>
        </p:txBody>
      </p:sp>
      <p:pic>
        <p:nvPicPr>
          <p:cNvPr id="1848" name="Google Shape;1848;p40"/>
          <p:cNvPicPr preferRelativeResize="0"/>
          <p:nvPr/>
        </p:nvPicPr>
        <p:blipFill rotWithShape="1">
          <a:blip r:embed="rId3">
            <a:alphaModFix/>
          </a:blip>
          <a:srcRect b="0" l="0" r="0" t="0"/>
          <a:stretch/>
        </p:blipFill>
        <p:spPr>
          <a:xfrm>
            <a:off x="4489275" y="1143825"/>
            <a:ext cx="4469350" cy="3621600"/>
          </a:xfrm>
          <a:prstGeom prst="rect">
            <a:avLst/>
          </a:prstGeom>
          <a:noFill/>
          <a:ln cap="flat" cmpd="sng" w="19050">
            <a:solidFill>
              <a:schemeClr val="dk1"/>
            </a:solidFill>
            <a:prstDash val="solid"/>
            <a:round/>
            <a:headEnd len="sm" w="sm" type="none"/>
            <a:tailEnd len="sm" w="sm" type="none"/>
          </a:ln>
        </p:spPr>
      </p:pic>
      <p:sp>
        <p:nvSpPr>
          <p:cNvPr id="1849" name="Google Shape;1849;p40"/>
          <p:cNvSpPr txBox="1"/>
          <p:nvPr/>
        </p:nvSpPr>
        <p:spPr>
          <a:xfrm>
            <a:off x="602250" y="948475"/>
            <a:ext cx="3444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Objective</a:t>
            </a:r>
            <a:r>
              <a:rPr lang="en" sz="1600">
                <a:solidFill>
                  <a:schemeClr val="dk1"/>
                </a:solidFill>
              </a:rPr>
              <a:t>: Classify data using Naive Bayes, optimized with hyperparameters for </a:t>
            </a:r>
            <a:r>
              <a:rPr lang="en" sz="1600">
                <a:solidFill>
                  <a:schemeClr val="dk1"/>
                </a:solidFill>
              </a:rPr>
              <a:t>enhanced</a:t>
            </a:r>
            <a:r>
              <a:rPr lang="en" sz="1600">
                <a:solidFill>
                  <a:schemeClr val="dk1"/>
                </a:solidFill>
              </a:rPr>
              <a:t> performance metrics</a:t>
            </a:r>
            <a:endParaRPr b="1" sz="1600">
              <a:solidFill>
                <a:schemeClr val="dk1"/>
              </a:solidFill>
            </a:endParaRPr>
          </a:p>
          <a:p>
            <a:pPr indent="0" lvl="0" marL="0" rtl="0" algn="l">
              <a:spcBef>
                <a:spcPts val="0"/>
              </a:spcBef>
              <a:spcAft>
                <a:spcPts val="0"/>
              </a:spcAft>
              <a:buNone/>
            </a:pPr>
            <a:r>
              <a:rPr b="1" lang="en" sz="1600">
                <a:solidFill>
                  <a:schemeClr val="dk1"/>
                </a:solidFill>
              </a:rPr>
              <a:t>Optimization</a:t>
            </a:r>
            <a:r>
              <a:rPr lang="en" sz="1600">
                <a:solidFill>
                  <a:schemeClr val="dk1"/>
                </a:solidFill>
              </a:rPr>
              <a: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Laplace = 0, usekernel = FALSE, adjust =1</a:t>
            </a:r>
            <a:endParaRPr sz="1600">
              <a:solidFill>
                <a:schemeClr val="dk1"/>
              </a:solidFill>
            </a:endParaRPr>
          </a:p>
          <a:p>
            <a:pPr indent="0" lvl="0" marL="0" rtl="0" algn="l">
              <a:spcBef>
                <a:spcPts val="0"/>
              </a:spcBef>
              <a:spcAft>
                <a:spcPts val="0"/>
              </a:spcAft>
              <a:buNone/>
            </a:pPr>
            <a:r>
              <a:rPr b="1" lang="en" sz="1600">
                <a:solidFill>
                  <a:schemeClr val="dk1"/>
                </a:solidFill>
              </a:rPr>
              <a:t>Performance Metrics</a:t>
            </a:r>
            <a:r>
              <a:rPr lang="en" sz="1600">
                <a:solidFill>
                  <a:schemeClr val="dk1"/>
                </a:solidFill>
              </a:rPr>
              <a: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Accuracy: 0.9529412</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Sensitivity</a:t>
            </a:r>
            <a:r>
              <a:rPr lang="en" sz="1600">
                <a:solidFill>
                  <a:schemeClr val="dk1"/>
                </a:solidFill>
              </a:rPr>
              <a:t> (Recall) :</a:t>
            </a:r>
            <a:r>
              <a:rPr b="1" lang="en" sz="1600">
                <a:solidFill>
                  <a:srgbClr val="188038"/>
                </a:solidFill>
              </a:rPr>
              <a:t> </a:t>
            </a:r>
            <a:r>
              <a:rPr lang="en" sz="1600">
                <a:solidFill>
                  <a:schemeClr val="dk1"/>
                </a:solidFill>
              </a:rPr>
              <a:t>0.9824561</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Precision: 0.8888889</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F1- score: 0.9333333</a:t>
            </a:r>
            <a:endParaRPr sz="19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tific Research Thesis Defense by Slidesgo">
  <a:themeElements>
    <a:clrScheme name="Simple Light">
      <a:dk1>
        <a:srgbClr val="17235B"/>
      </a:dk1>
      <a:lt1>
        <a:srgbClr val="DCE5F5"/>
      </a:lt1>
      <a:dk2>
        <a:srgbClr val="FFFFFF"/>
      </a:dk2>
      <a:lt2>
        <a:srgbClr val="7F87AC"/>
      </a:lt2>
      <a:accent1>
        <a:srgbClr val="FCFCFC"/>
      </a:accent1>
      <a:accent2>
        <a:srgbClr val="FFFFFF"/>
      </a:accent2>
      <a:accent3>
        <a:srgbClr val="FCFCFC"/>
      </a:accent3>
      <a:accent4>
        <a:srgbClr val="FFFFFF"/>
      </a:accent4>
      <a:accent5>
        <a:srgbClr val="FFFFFF"/>
      </a:accent5>
      <a:accent6>
        <a:srgbClr val="FFFFFF"/>
      </a:accent6>
      <a:hlink>
        <a:srgbClr val="1723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